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59" r:id="rId3"/>
    <p:sldId id="258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CC81C4-D995-4C8A-9BAA-EE5AA3E493BC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177F2D-5E9C-469D-8848-CCA35B039B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0C2-8CB5-449B-8A6B-8130CF20D3A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77F2D-5E9C-469D-8848-CCA35B039BC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5D93CD-43BA-4AA6-AEB6-56365C7DD62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5D93CD-43BA-4AA6-AEB6-56365C7DD62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F2214-0142-4AA1-A285-DCA5185401F3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F2214-0142-4AA1-A285-DCA5185401F3}" type="datetimeFigureOut">
              <a:rPr lang="zh-CN" altLang="en-US" smtClean="0"/>
              <a:pPr/>
              <a:t>2015/10/6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0F87A-AB8B-4729-BA23-35D5F043A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3467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on SRS </a:t>
            </a:r>
            <a:r>
              <a:rPr lang="en-US" altLang="ja-JP" dirty="0" smtClean="0"/>
              <a:t>Capacity Enhancements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55576" y="3861048"/>
            <a:ext cx="7232848" cy="1752600"/>
          </a:xfrm>
        </p:spPr>
        <p:txBody>
          <a:bodyPr/>
          <a:lstStyle/>
          <a:p>
            <a:r>
              <a:rPr kumimoji="1" lang="en-US" altLang="ja-JP" dirty="0" smtClean="0"/>
              <a:t>ZTE, </a:t>
            </a:r>
            <a:r>
              <a:rPr lang="en-US" altLang="ja-JP" dirty="0" smtClean="0"/>
              <a:t>CMCC, CATT, CATR</a:t>
            </a:r>
            <a:r>
              <a:rPr lang="en-US" altLang="ja-JP" dirty="0" smtClean="0"/>
              <a:t>, </a:t>
            </a:r>
            <a:r>
              <a:rPr lang="en-US" altLang="zh-CN" smtClean="0"/>
              <a:t>Sony Corporation</a:t>
            </a:r>
            <a:endParaRPr kumimoji="1" lang="ja-JP" altLang="en-US" dirty="0"/>
          </a:p>
        </p:txBody>
      </p:sp>
      <p:sp>
        <p:nvSpPr>
          <p:cNvPr id="6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43338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en-GB" altLang="ko-KR" sz="2000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 RAN1 </a:t>
            </a:r>
            <a:r>
              <a:rPr lang="en-GB" altLang="ko-KR" sz="2000" dirty="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Meeting </a:t>
            </a:r>
            <a:r>
              <a:rPr lang="en-GB" altLang="ko-KR" sz="2000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#82bis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dirty="0" err="1" smtClean="0">
                <a:cs typeface="Times New Roman" pitchFamily="18" charset="0"/>
              </a:rPr>
              <a:t>Malmö</a:t>
            </a:r>
            <a:r>
              <a:rPr lang="en-US" altLang="ko-KR" sz="2000" dirty="0" smtClean="0">
                <a:cs typeface="Times New Roman" pitchFamily="18" charset="0"/>
              </a:rPr>
              <a:t>, Sweden, 5</a:t>
            </a:r>
            <a:r>
              <a:rPr lang="en-US" altLang="ko-KR" sz="2000" baseline="30000" dirty="0" smtClean="0">
                <a:cs typeface="Times New Roman" pitchFamily="18" charset="0"/>
              </a:rPr>
              <a:t>th</a:t>
            </a:r>
            <a:r>
              <a:rPr lang="en-US" altLang="ko-KR" sz="2000" dirty="0" smtClean="0">
                <a:cs typeface="Times New Roman" pitchFamily="18" charset="0"/>
              </a:rPr>
              <a:t> – 9</a:t>
            </a:r>
            <a:r>
              <a:rPr lang="en-US" altLang="ko-KR" sz="2000" baseline="30000" dirty="0" smtClean="0">
                <a:cs typeface="Times New Roman" pitchFamily="18" charset="0"/>
              </a:rPr>
              <a:t>th</a:t>
            </a:r>
            <a:r>
              <a:rPr lang="en-US" altLang="ko-KR" sz="2000" dirty="0" smtClean="0">
                <a:cs typeface="Times New Roman" pitchFamily="18" charset="0"/>
              </a:rPr>
              <a:t> October 2015</a:t>
            </a:r>
          </a:p>
          <a:p>
            <a:r>
              <a:rPr lang="en-US" altLang="ja-JP" sz="2000" dirty="0" smtClean="0">
                <a:ea typeface="Tahoma" pitchFamily="34" charset="0"/>
                <a:cs typeface="Times New Roman" pitchFamily="18" charset="0"/>
              </a:rPr>
              <a:t>Agenda item: </a:t>
            </a:r>
            <a:r>
              <a:rPr lang="en-GB" altLang="zh-CN" sz="2000" dirty="0" smtClean="0"/>
              <a:t>7.2.4.2.2</a:t>
            </a:r>
            <a:endParaRPr lang="ja-JP" altLang="en-US" sz="2000" dirty="0">
              <a:cs typeface="Times New Roman" pitchFamily="18" charset="0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481644" y="188640"/>
            <a:ext cx="13388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R1-156219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ko-KR" smtClean="0"/>
              <a:t>Background</a:t>
            </a:r>
            <a:endParaRPr lang="ko-KR" altLang="en-US" smtClean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 rtlCol="0">
            <a:normAutofit fontScale="77500" lnSpcReduction="20000"/>
          </a:bodyPr>
          <a:lstStyle/>
          <a:p>
            <a:r>
              <a:rPr lang="en-GB" altLang="zh-CN" dirty="0" smtClean="0"/>
              <a:t>In RAN1 meeting #82, the following conclusions have been reached regarding SRS capacity improvement for EBF/FD-MIMO:</a:t>
            </a:r>
            <a:endParaRPr lang="zh-CN" altLang="zh-CN" dirty="0" smtClean="0"/>
          </a:p>
          <a:p>
            <a:pPr>
              <a:buNone/>
            </a:pPr>
            <a:r>
              <a:rPr lang="en-GB" altLang="zh-CN" b="1" u="sng" dirty="0" smtClean="0"/>
              <a:t>Agreement: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Specify at least the following SRS capacity enhancements in Rel-13: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Increase the number of </a:t>
            </a:r>
            <a:r>
              <a:rPr lang="en-US" altLang="zh-CN" dirty="0" err="1" smtClean="0"/>
              <a:t>UpPTS</a:t>
            </a:r>
            <a:r>
              <a:rPr lang="en-US" altLang="zh-CN" dirty="0" smtClean="0"/>
              <a:t> SC-FDMA symbols for SRS</a:t>
            </a:r>
            <a:endParaRPr lang="zh-CN" altLang="zh-CN" dirty="0" smtClean="0"/>
          </a:p>
          <a:p>
            <a:pPr>
              <a:buNone/>
            </a:pPr>
            <a:r>
              <a:rPr lang="en-GB" altLang="zh-CN" b="1" u="sng" dirty="0" smtClean="0"/>
              <a:t>Working Assumption: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Increase number of combs to 4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Max number of CS </a:t>
            </a:r>
            <a:endParaRPr lang="zh-CN" altLang="zh-CN" dirty="0" smtClean="0"/>
          </a:p>
          <a:p>
            <a:r>
              <a:rPr lang="en-US" altLang="zh-CN" dirty="0" smtClean="0"/>
              <a:t>Other enhancement techniques that have been studied in the SI or submitted at RAN1#82 can also be discussed at RAN1#82bis. </a:t>
            </a:r>
            <a:endParaRPr lang="zh-CN" altLang="zh-CN" dirty="0" smtClean="0"/>
          </a:p>
          <a:p>
            <a:pPr lvl="2"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endParaRPr lang="en-GB" altLang="zh-CN" sz="2200" dirty="0" smtClean="0">
              <a:cs typeface="Times New Roman" pitchFamily="18" charset="0"/>
            </a:endParaRP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GB" altLang="zh-CN" dirty="0" smtClean="0">
                <a:cs typeface="Times New Roman" pitchFamily="18" charset="0"/>
              </a:rPr>
              <a:t> 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en-GB" altLang="zh-CN" sz="2600" dirty="0" smtClean="0"/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sz="2400" dirty="0" smtClean="0">
              <a:cs typeface="Times New Roman" pitchFamily="18" charset="0"/>
            </a:endParaRPr>
          </a:p>
          <a:p>
            <a:pPr marL="742950" lvl="2" indent="-34290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GB" altLang="zh-CN" sz="200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Proposal</a:t>
            </a:r>
            <a:endParaRPr lang="zh-CN" altLang="en-US" dirty="0" smtClean="0">
              <a:ea typeface="宋体" charset="-122"/>
            </a:endParaRPr>
          </a:p>
        </p:txBody>
      </p:sp>
      <p:sp>
        <p:nvSpPr>
          <p:cNvPr id="21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CN" altLang="zh-CN"/>
          </a:p>
        </p:txBody>
      </p:sp>
      <p:sp>
        <p:nvSpPr>
          <p:cNvPr id="6" name="矩形 5"/>
          <p:cNvSpPr/>
          <p:nvPr/>
        </p:nvSpPr>
        <p:spPr>
          <a:xfrm>
            <a:off x="8676456" y="3140968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SzPct val="30000"/>
              <a:buFont typeface="Wingdings" pitchFamily="2" charset="2"/>
              <a:buChar char="n"/>
              <a:defRPr/>
            </a:pPr>
            <a:r>
              <a:rPr lang="en-GB" altLang="zh-CN" sz="2400" dirty="0" smtClean="0">
                <a:cs typeface="Times New Roman" pitchFamily="18" charset="0"/>
              </a:rPr>
              <a:t>.</a:t>
            </a:r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179512" y="1556792"/>
            <a:ext cx="8229600" cy="468052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zh-CN" sz="2800" dirty="0" smtClean="0"/>
              <a:t>Increase the maximum number of </a:t>
            </a:r>
            <a:r>
              <a:rPr lang="en-US" altLang="zh-CN" sz="2800" dirty="0" err="1" smtClean="0"/>
              <a:t>UpPTS</a:t>
            </a:r>
            <a:r>
              <a:rPr lang="en-US" altLang="zh-CN" sz="2800" dirty="0" smtClean="0"/>
              <a:t> SC-FDMA symbols to [4 or 6?] in a special </a:t>
            </a:r>
            <a:r>
              <a:rPr lang="en-US" altLang="zh-CN" sz="2800" dirty="0" err="1" smtClean="0"/>
              <a:t>subframe</a:t>
            </a:r>
            <a:endParaRPr lang="en-US" altLang="zh-CN" sz="2800" dirty="0" smtClean="0"/>
          </a:p>
          <a:p>
            <a:pPr lvl="1">
              <a:defRPr/>
            </a:pPr>
            <a:r>
              <a:rPr lang="en-GB" altLang="zh-CN" sz="2400" dirty="0" smtClean="0"/>
              <a:t>A new RRC signalling is introduced for a Rel-13 UE to determine the new special </a:t>
            </a:r>
            <a:r>
              <a:rPr lang="en-GB" altLang="zh-CN" sz="2400" dirty="0" err="1" smtClean="0"/>
              <a:t>subframe</a:t>
            </a:r>
            <a:r>
              <a:rPr lang="en-GB" altLang="zh-CN" sz="2400" dirty="0" smtClean="0"/>
              <a:t> configuration together with the legacy special </a:t>
            </a:r>
            <a:r>
              <a:rPr lang="en-GB" altLang="zh-CN" sz="2400" dirty="0" err="1" smtClean="0"/>
              <a:t>subframe</a:t>
            </a:r>
            <a:r>
              <a:rPr lang="en-GB" altLang="zh-CN" sz="2400" dirty="0" smtClean="0"/>
              <a:t> configuration in SIB1.   </a:t>
            </a:r>
          </a:p>
          <a:p>
            <a:pPr lvl="2">
              <a:defRPr/>
            </a:pPr>
            <a:r>
              <a:rPr lang="en-GB" altLang="zh-CN" sz="2000" dirty="0" smtClean="0"/>
              <a:t>The number of </a:t>
            </a:r>
            <a:r>
              <a:rPr lang="en-GB" altLang="zh-CN" sz="2000" dirty="0" err="1" smtClean="0"/>
              <a:t>UpPTS</a:t>
            </a:r>
            <a:r>
              <a:rPr lang="en-GB" altLang="zh-CN" sz="2000" dirty="0" smtClean="0"/>
              <a:t> symbols and guard period length are derived from this new RRC signalling </a:t>
            </a:r>
          </a:p>
          <a:p>
            <a:pPr lvl="2">
              <a:defRPr/>
            </a:pPr>
            <a:r>
              <a:rPr lang="en-GB" altLang="zh-CN" sz="2000" dirty="0" smtClean="0"/>
              <a:t>The number of </a:t>
            </a:r>
            <a:r>
              <a:rPr lang="en-GB" altLang="zh-CN" sz="2000" dirty="0" err="1" smtClean="0"/>
              <a:t>DwPTS</a:t>
            </a:r>
            <a:r>
              <a:rPr lang="en-GB" altLang="zh-CN" sz="2000" dirty="0" smtClean="0"/>
              <a:t> symbols is the same as the number of </a:t>
            </a:r>
            <a:r>
              <a:rPr lang="en-GB" altLang="zh-CN" sz="2000" dirty="0" err="1" smtClean="0"/>
              <a:t>DwPTS</a:t>
            </a:r>
            <a:r>
              <a:rPr lang="en-GB" altLang="zh-CN" sz="2000" dirty="0" smtClean="0"/>
              <a:t> symbols in the legacy special </a:t>
            </a:r>
            <a:r>
              <a:rPr lang="en-GB" altLang="zh-CN" sz="2000" dirty="0" err="1" smtClean="0"/>
              <a:t>subframe</a:t>
            </a:r>
            <a:r>
              <a:rPr lang="en-GB" altLang="zh-CN" sz="2000" dirty="0" smtClean="0"/>
              <a:t> configuration in SIB1.  </a:t>
            </a:r>
            <a:endParaRPr lang="en-US" altLang="zh-CN" sz="1800" dirty="0" smtClean="0"/>
          </a:p>
          <a:p>
            <a:pPr lvl="1" eaLnBrk="1" fontAlgn="auto" hangingPunct="1">
              <a:spcAft>
                <a:spcPts val="0"/>
              </a:spcAft>
              <a:buSzPct val="30000"/>
              <a:buNone/>
              <a:defRPr/>
            </a:pPr>
            <a:endParaRPr lang="en-GB" altLang="zh-CN" sz="2400" dirty="0" smtClean="0">
              <a:cs typeface="Times New Roman" pitchFamily="18" charset="0"/>
            </a:endParaRPr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sz="240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Proposal</a:t>
            </a:r>
            <a:endParaRPr lang="zh-CN" altLang="en-US" dirty="0" smtClean="0">
              <a:ea typeface="宋体" charset="-122"/>
            </a:endParaRPr>
          </a:p>
        </p:txBody>
      </p:sp>
      <p:sp>
        <p:nvSpPr>
          <p:cNvPr id="21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CN" altLang="zh-CN"/>
          </a:p>
        </p:txBody>
      </p:sp>
      <p:sp>
        <p:nvSpPr>
          <p:cNvPr id="6" name="矩形 5"/>
          <p:cNvSpPr/>
          <p:nvPr/>
        </p:nvSpPr>
        <p:spPr>
          <a:xfrm>
            <a:off x="8676456" y="3140968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SzPct val="30000"/>
              <a:buFont typeface="Wingdings" pitchFamily="2" charset="2"/>
              <a:buChar char="n"/>
              <a:defRPr/>
            </a:pPr>
            <a:r>
              <a:rPr lang="en-GB" altLang="zh-CN" sz="2400" dirty="0" smtClean="0">
                <a:cs typeface="Times New Roman" pitchFamily="18" charset="0"/>
              </a:rPr>
              <a:t>.</a:t>
            </a:r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179512" y="1556792"/>
            <a:ext cx="8229600" cy="4680520"/>
          </a:xfrm>
        </p:spPr>
        <p:txBody>
          <a:bodyPr rtlCol="0">
            <a:normAutofit/>
          </a:bodyPr>
          <a:lstStyle/>
          <a:p>
            <a:pPr marL="342900" lvl="1" indent="-342900">
              <a:buFont typeface="Arial" pitchFamily="34" charset="0"/>
              <a:buChar char="•"/>
              <a:defRPr/>
            </a:pPr>
            <a:r>
              <a:rPr lang="en-US" altLang="zh-CN" sz="2800" dirty="0" smtClean="0"/>
              <a:t>Confirm the working </a:t>
            </a:r>
            <a:r>
              <a:rPr lang="en-US" altLang="zh-CN" dirty="0" smtClean="0"/>
              <a:t>a</a:t>
            </a:r>
            <a:r>
              <a:rPr lang="en-US" altLang="zh-CN" sz="2800" dirty="0" smtClean="0"/>
              <a:t>ssumption to </a:t>
            </a:r>
            <a:r>
              <a:rPr lang="en-US" altLang="zh-CN" dirty="0" smtClean="0"/>
              <a:t>increase number of combs to 4 with maximum number of CS=12</a:t>
            </a:r>
            <a:endParaRPr lang="en-US" altLang="zh-CN" sz="2800" dirty="0" smtClean="0"/>
          </a:p>
          <a:p>
            <a:pPr lvl="1">
              <a:defRPr/>
            </a:pPr>
            <a:r>
              <a:rPr lang="en-GB" altLang="zh-CN" sz="2400" dirty="0" smtClean="0"/>
              <a:t>A new RRC signalling is introduced to enable RPF4</a:t>
            </a:r>
          </a:p>
          <a:p>
            <a:pPr lvl="1">
              <a:defRPr/>
            </a:pPr>
            <a:r>
              <a:rPr lang="en-US" altLang="zh-CN" sz="2400" dirty="0" smtClean="0"/>
              <a:t>The UE-specific parameter </a:t>
            </a:r>
            <a:r>
              <a:rPr lang="en-US" altLang="zh-CN" sz="2400" dirty="0" err="1" smtClean="0"/>
              <a:t>transmissionComb</a:t>
            </a:r>
            <a:r>
              <a:rPr lang="en-US" altLang="zh-CN" sz="2400" dirty="0" smtClean="0"/>
              <a:t> or </a:t>
            </a:r>
            <a:r>
              <a:rPr lang="en-US" altLang="zh-CN" sz="2400" dirty="0" err="1" smtClean="0"/>
              <a:t>transmissionComb-ap</a:t>
            </a:r>
            <a:r>
              <a:rPr lang="en-US" altLang="zh-CN" sz="2400" dirty="0" smtClean="0"/>
              <a:t> </a:t>
            </a:r>
            <a:r>
              <a:rPr lang="en-US" altLang="zh-CN" sz="2400" dirty="0" smtClean="0"/>
              <a:t>is extended </a:t>
            </a:r>
            <a:r>
              <a:rPr lang="en-US" altLang="zh-CN" sz="2400" dirty="0" smtClean="0"/>
              <a:t>to two bits to indicate 4 indexes of comb. </a:t>
            </a:r>
          </a:p>
          <a:p>
            <a:pPr lvl="1">
              <a:defRPr/>
            </a:pPr>
            <a:r>
              <a:rPr lang="en-US" altLang="zh-CN" sz="2400" dirty="0" smtClean="0"/>
              <a:t>One additional </a:t>
            </a:r>
            <a:r>
              <a:rPr lang="en-US" altLang="zh-CN" sz="2400" dirty="0" err="1" smtClean="0"/>
              <a:t>signalling</a:t>
            </a:r>
            <a:r>
              <a:rPr lang="en-US" altLang="zh-CN" sz="2400" dirty="0" smtClean="0"/>
              <a:t> bit is added to indicate 12 cyclic shifts together with the existing 3 bits. </a:t>
            </a:r>
            <a:endParaRPr lang="zh-CN" altLang="zh-CN" sz="2400" dirty="0" smtClean="0"/>
          </a:p>
          <a:p>
            <a:pPr lvl="1">
              <a:defRPr/>
            </a:pPr>
            <a:endParaRPr lang="en-US" altLang="zh-CN" sz="2200" dirty="0" smtClean="0"/>
          </a:p>
          <a:p>
            <a:pPr lvl="1">
              <a:lnSpc>
                <a:spcPct val="90000"/>
              </a:lnSpc>
              <a:defRPr/>
            </a:pPr>
            <a:endParaRPr lang="en-US" altLang="zh-CN" sz="2600" dirty="0" smtClean="0"/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sz="2400" dirty="0" smtClean="0">
              <a:cs typeface="Times New Roman" pitchFamily="18" charset="0"/>
            </a:endParaRPr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sz="240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254</Words>
  <Application>Microsoft Office PowerPoint</Application>
  <PresentationFormat>全屏显示(4:3)</PresentationFormat>
  <Paragraphs>36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SRS Capacity Enhancements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Capacity</dc:title>
  <dc:creator>LI</dc:creator>
  <cp:lastModifiedBy>LI</cp:lastModifiedBy>
  <cp:revision>25</cp:revision>
  <dcterms:created xsi:type="dcterms:W3CDTF">2015-08-24T05:41:09Z</dcterms:created>
  <dcterms:modified xsi:type="dcterms:W3CDTF">2015-10-06T17:58:43Z</dcterms:modified>
</cp:coreProperties>
</file>