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1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6" autoAdjust="0"/>
    <p:restoredTop sz="94640" autoAdjust="0"/>
  </p:normalViewPr>
  <p:slideViewPr>
    <p:cSldViewPr>
      <p:cViewPr varScale="1">
        <p:scale>
          <a:sx n="90" d="100"/>
          <a:sy n="90" d="100"/>
        </p:scale>
        <p:origin x="-125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B6AA4-32DA-4593-BF77-0DC5AC47070B}" type="datetimeFigureOut">
              <a:rPr lang="zh-CN" altLang="en-US" smtClean="0"/>
              <a:pPr/>
              <a:t>2015-10-6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E3E0D-F074-4F4D-9C91-950F606897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Way forward on observations of link-level simulation results for MUST Cat. 1 &amp;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CHTTL, ZTE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7921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#82bis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Malmo, Sweden, 5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9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7.2.7.2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R1-156201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The observations are drawn from the following link-level simulation results based on the agreed link-level evaluation assumptions</a:t>
            </a:r>
          </a:p>
          <a:p>
            <a:pPr marL="742950" lvl="2" indent="-342900"/>
            <a:r>
              <a:rPr lang="en-US" dirty="0" smtClean="0"/>
              <a:t>R1-155700 (</a:t>
            </a:r>
            <a:r>
              <a:rPr lang="en-US" dirty="0" err="1" smtClean="0"/>
              <a:t>MediaTek</a:t>
            </a:r>
            <a:r>
              <a:rPr lang="en-US" dirty="0" smtClean="0"/>
              <a:t>), R1-155324 (Intel), R1-155408 (LG), R1-155640 (</a:t>
            </a:r>
            <a:r>
              <a:rPr lang="en-US" dirty="0" err="1" smtClean="0"/>
              <a:t>Huawei</a:t>
            </a:r>
            <a:r>
              <a:rPr lang="en-US" dirty="0" smtClean="0"/>
              <a:t>), R1-153822 (Alcatel-lucent), R1-154537 (NTT </a:t>
            </a:r>
            <a:r>
              <a:rPr lang="en-US" dirty="0" err="1" smtClean="0"/>
              <a:t>DoCoMo</a:t>
            </a:r>
            <a:r>
              <a:rPr lang="en-US" dirty="0" smtClean="0"/>
              <a:t>), R1-154058 (ZTE)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For the MUST-near user:</a:t>
            </a:r>
          </a:p>
          <a:p>
            <a:pPr marL="742950" lvl="2" indent="-342900"/>
            <a:r>
              <a:rPr lang="en-US" dirty="0" smtClean="0"/>
              <a:t>In MUST category 1, ML receiver can achieve similar link-level performance as ideal CWIC receiver when the MUST-far user uses QPSK and holds high transmission power ratio (e.g. &gt; 0.8)</a:t>
            </a:r>
          </a:p>
          <a:p>
            <a:pPr marL="742950" lvl="2" indent="-342900"/>
            <a:r>
              <a:rPr lang="en-US" dirty="0" smtClean="0"/>
              <a:t>In MUST category 2, ML receiver can achieve similar link-level performance as ideal CWIC receiver when MUST-far user uses QPSK</a:t>
            </a:r>
          </a:p>
          <a:p>
            <a:pPr marL="742950" lvl="2" indent="-342900"/>
            <a:r>
              <a:rPr lang="en-US" dirty="0" smtClean="0"/>
              <a:t>Considering ML receiver, MUST category 2 shows similar link-level performance to MUST category 1 when the MUST-far user uses QPSK modulation and when the MUST-far user holds high transmission power ratio (e.g. &gt; 0.9)</a:t>
            </a:r>
          </a:p>
          <a:p>
            <a:pPr marL="742950" lvl="2" indent="-342900"/>
            <a:r>
              <a:rPr lang="en-US" dirty="0" smtClean="0"/>
              <a:t>Considering ML receiver, MUST category 2 outperforms MUST category 1 in link-level performance when the MUST-far user holds smaller transmission power ratio (e.g. </a:t>
            </a:r>
            <a:r>
              <a:rPr lang="en-US" dirty="0" smtClean="0">
                <a:sym typeface="Symbol"/>
              </a:rPr>
              <a:t></a:t>
            </a:r>
            <a:r>
              <a:rPr lang="en-US" dirty="0" smtClean="0"/>
              <a:t> 0.8) or the MUST-far user uses 16QAM or higher modulation order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For the MUST-far user:</a:t>
            </a:r>
          </a:p>
          <a:p>
            <a:pPr lvl="1"/>
            <a:r>
              <a:rPr lang="en-US" dirty="0" smtClean="0"/>
              <a:t>In MUST category 1, MMSE receiver can achieve similar link-level performance as ML receiver when the MUST-far user uses QPSK</a:t>
            </a:r>
          </a:p>
          <a:p>
            <a:pPr lvl="1"/>
            <a:r>
              <a:rPr lang="en-US" dirty="0" smtClean="0"/>
              <a:t>In MUST category 2, MMSE receiver can achieve similar link-level performance as ML receiver</a:t>
            </a:r>
          </a:p>
          <a:p>
            <a:pPr lvl="1"/>
            <a:r>
              <a:rPr lang="en-US" dirty="0" smtClean="0"/>
              <a:t>Considering MMSE receiver, some schemes of MUST category 2 (e.g. R1-154184, R1-154454) can outperform MUST category 1 in link-level performance when the MUST-far user uses 16QAM or higher modulation order or when the MUST-far user holds smaller transmission power ratio (e.g. &lt; 0.6)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6835</TotalTime>
  <Words>325</Words>
  <Application>Microsoft Office PowerPoint</Application>
  <PresentationFormat>如螢幕大小 (4:3)</PresentationFormat>
  <Paragraphs>22</Paragraphs>
  <Slides>4</Slides>
  <Notes>2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Office Theme</vt:lpstr>
      <vt:lpstr>Way forward on observations of link-level simulation results for MUST Cat. 1 &amp; 2</vt:lpstr>
      <vt:lpstr>Background</vt:lpstr>
      <vt:lpstr>Observations (1/2)</vt:lpstr>
      <vt:lpstr>Observations (2/2)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245</cp:revision>
  <dcterms:created xsi:type="dcterms:W3CDTF">2014-08-07T02:43:23Z</dcterms:created>
  <dcterms:modified xsi:type="dcterms:W3CDTF">2015-10-06T12:20:32Z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1136609646</vt:i4>
  </property>
  <property fmtid="{D5CDD505-2E9C-101B-9397-08002B2CF9AE}" pid="3" name="_NewReviewCycle">
    <vt:lpwstr/>
  </property>
  <property fmtid="{D5CDD505-2E9C-101B-9397-08002B2CF9AE}" pid="4" name="_EmailSubject">
    <vt:lpwstr>Draft WF on observations on LLS results</vt:lpwstr>
  </property>
  <property fmtid="{D5CDD505-2E9C-101B-9397-08002B2CF9AE}" pid="5" name="_AuthorEmail">
    <vt:lpwstr>pk.liao@mediatek.com</vt:lpwstr>
  </property>
  <property fmtid="{D5CDD505-2E9C-101B-9397-08002B2CF9AE}" pid="6" name="_AuthorEmailDisplayName">
    <vt:lpwstr>Peikai Liao (廖培凱)</vt:lpwstr>
  </property>
</Properties>
</file>