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>
        <p:scale>
          <a:sx n="140" d="100"/>
          <a:sy n="140" d="100"/>
        </p:scale>
        <p:origin x="-1518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UE-reported RSSI measurements for LAA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kumimoji="1" lang="en-US" altLang="ja-JP" dirty="0" smtClean="0"/>
              <a:t>Intel, </a:t>
            </a:r>
            <a:r>
              <a:rPr kumimoji="1" lang="en-US" altLang="ja-JP" smtClean="0"/>
              <a:t>Nokia Networks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R1-156198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962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Malmö, Sweden, 5th - 9th October </a:t>
            </a:r>
            <a:r>
              <a:rPr lang="en-US" altLang="ja-JP" sz="2400" dirty="0" smtClean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7.2.3.2.2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7800"/>
          </a:xfrm>
        </p:spPr>
        <p:txBody>
          <a:bodyPr>
            <a:noAutofit/>
          </a:bodyPr>
          <a:lstStyle/>
          <a:p>
            <a:r>
              <a:rPr lang="en-GB" sz="1800" dirty="0" smtClean="0"/>
              <a:t>LAA </a:t>
            </a:r>
            <a:r>
              <a:rPr lang="en-GB" sz="1800" dirty="0"/>
              <a:t>SI TR mentioned the use of RSSI measurements for addressing hidden node scenarios:</a:t>
            </a:r>
            <a:endParaRPr lang="en-US" sz="1800" dirty="0"/>
          </a:p>
          <a:p>
            <a:pPr lvl="1"/>
            <a:r>
              <a:rPr lang="en-US" sz="1400" dirty="0"/>
              <a:t>For the purpose of detecting hidden node in channel selection, UE reporting of RSSI measurements to the </a:t>
            </a:r>
            <a:r>
              <a:rPr lang="en-US" sz="1400" dirty="0" err="1"/>
              <a:t>eNB</a:t>
            </a:r>
            <a:r>
              <a:rPr lang="en-US" sz="1400" dirty="0"/>
              <a:t> is considered useful. The </a:t>
            </a:r>
            <a:r>
              <a:rPr lang="en-US" sz="1400" dirty="0" err="1"/>
              <a:t>eNB</a:t>
            </a:r>
            <a:r>
              <a:rPr lang="en-US" sz="1400" dirty="0"/>
              <a:t> indicates which carriers(s) the UE should report RSSI for. Further details of the RSSI measurement reporting can be defined when standards are to be developed</a:t>
            </a:r>
            <a:r>
              <a:rPr lang="en-US" sz="1400" dirty="0" smtClean="0"/>
              <a:t>.</a:t>
            </a:r>
          </a:p>
          <a:p>
            <a:r>
              <a:rPr lang="en-US" sz="1800" dirty="0"/>
              <a:t>During RAN1#82, the following agreement was reached regarding RSSI measurements:</a:t>
            </a:r>
          </a:p>
          <a:p>
            <a:pPr lvl="1"/>
            <a:r>
              <a:rPr lang="en-US" sz="1400" dirty="0" smtClean="0"/>
              <a:t>For </a:t>
            </a:r>
            <a:r>
              <a:rPr lang="en-US" sz="1400" dirty="0"/>
              <a:t>the UE reporting RSSI measurement in the unlicensed carrier, the timing where the UE may perform RSSI measurement should be indicated to the UE</a:t>
            </a:r>
          </a:p>
          <a:p>
            <a:pPr marL="1200150" lvl="3" indent="-342900"/>
            <a:r>
              <a:rPr lang="en-US" sz="1200" dirty="0"/>
              <a:t>FFS: RSSI is measured from all OFDM symbols of the measurement period where the UE performs RSSI measurement </a:t>
            </a:r>
          </a:p>
          <a:p>
            <a:pPr marL="1200150" lvl="3" indent="-342900"/>
            <a:r>
              <a:rPr lang="en-US" sz="1200" dirty="0"/>
              <a:t>The RSSI measurement timing configuration may be independently configured from the DMTC</a:t>
            </a:r>
          </a:p>
          <a:p>
            <a:pPr marL="1200150" lvl="3" indent="-342900"/>
            <a:r>
              <a:rPr lang="en-US" sz="1200" dirty="0"/>
              <a:t>Note that RSSI is different from the existing RSSI</a:t>
            </a:r>
          </a:p>
          <a:p>
            <a:pPr marL="1200150" lvl="3" indent="-342900"/>
            <a:r>
              <a:rPr lang="en-US" sz="1200" dirty="0"/>
              <a:t>FFS averaging granularity</a:t>
            </a:r>
          </a:p>
          <a:p>
            <a:pPr marL="1200150" lvl="3" indent="-342900"/>
            <a:r>
              <a:rPr lang="en-US" sz="1200" dirty="0"/>
              <a:t>FFS additional RSSI measurement gap</a:t>
            </a:r>
          </a:p>
          <a:p>
            <a:r>
              <a:rPr lang="en-GB" sz="1800" dirty="0"/>
              <a:t>During RAN2#91 the following agreement was reached regarding RSSI </a:t>
            </a:r>
            <a:r>
              <a:rPr lang="en-GB" sz="1800" dirty="0" smtClean="0"/>
              <a:t>measurement:</a:t>
            </a:r>
            <a:endParaRPr lang="en-US" sz="1800" dirty="0"/>
          </a:p>
          <a:p>
            <a:pPr lvl="1"/>
            <a:r>
              <a:rPr lang="en-US" sz="1400" dirty="0" smtClean="0"/>
              <a:t>Introduce </a:t>
            </a:r>
            <a:r>
              <a:rPr lang="en-US" sz="1400" dirty="0"/>
              <a:t>measurements of average RSSI and channel occupancy (percentage of time that RSSI was above a threshold) for reporting in LAA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012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836712"/>
            <a:ext cx="8496944" cy="4525963"/>
          </a:xfrm>
        </p:spPr>
        <p:txBody>
          <a:bodyPr>
            <a:noAutofit/>
          </a:bodyPr>
          <a:lstStyle/>
          <a:p>
            <a:r>
              <a:rPr lang="en-GB" sz="2200" dirty="0"/>
              <a:t>The </a:t>
            </a:r>
            <a:r>
              <a:rPr lang="en-GB" sz="2200" dirty="0" smtClean="0"/>
              <a:t>averaging </a:t>
            </a:r>
            <a:r>
              <a:rPr lang="en-GB" sz="2200" dirty="0"/>
              <a:t>granularity for </a:t>
            </a:r>
            <a:r>
              <a:rPr lang="en-GB" sz="2200" dirty="0" smtClean="0"/>
              <a:t>a single UE-reported </a:t>
            </a:r>
            <a:r>
              <a:rPr lang="en-GB" sz="2200" dirty="0"/>
              <a:t>RSSI measurement </a:t>
            </a:r>
            <a:r>
              <a:rPr lang="en-GB" sz="2200" dirty="0" smtClean="0"/>
              <a:t>occasion should </a:t>
            </a:r>
            <a:r>
              <a:rPr lang="en-GB" sz="2200" dirty="0"/>
              <a:t>be indicated to the </a:t>
            </a:r>
            <a:r>
              <a:rPr lang="en-GB" sz="2200" dirty="0" smtClean="0"/>
              <a:t>UE:</a:t>
            </a:r>
            <a:endParaRPr lang="en-GB" sz="2200" dirty="0"/>
          </a:p>
          <a:p>
            <a:pPr lvl="1"/>
            <a:r>
              <a:rPr lang="en-GB" sz="1800" dirty="0" smtClean="0"/>
              <a:t>Support a </a:t>
            </a:r>
            <a:r>
              <a:rPr lang="en-GB" sz="1800" dirty="0"/>
              <a:t>minimum </a:t>
            </a:r>
            <a:r>
              <a:rPr lang="en-GB" sz="1800" dirty="0" smtClean="0"/>
              <a:t>granularity of one </a:t>
            </a:r>
            <a:r>
              <a:rPr lang="en-GB" sz="1800" dirty="0"/>
              <a:t>OFDM </a:t>
            </a:r>
            <a:r>
              <a:rPr lang="en-GB" sz="1800" dirty="0" smtClean="0"/>
              <a:t>symbol</a:t>
            </a:r>
            <a:endParaRPr lang="en-US" sz="1800" dirty="0"/>
          </a:p>
          <a:p>
            <a:pPr lvl="1"/>
            <a:r>
              <a:rPr lang="en-GB" sz="1800" dirty="0" smtClean="0"/>
              <a:t>Support a maximum granularity </a:t>
            </a:r>
            <a:r>
              <a:rPr lang="en-GB" sz="1800" dirty="0"/>
              <a:t>of </a:t>
            </a:r>
            <a:r>
              <a:rPr lang="en-GB" sz="1800" dirty="0" smtClean="0"/>
              <a:t>5ms </a:t>
            </a:r>
          </a:p>
          <a:p>
            <a:r>
              <a:rPr lang="en-US" sz="2200" dirty="0" smtClean="0"/>
              <a:t>The timing configuration for UE-reported RSSI </a:t>
            </a:r>
            <a:r>
              <a:rPr lang="en-US" sz="2200" dirty="0"/>
              <a:t>measurements should comprise a configurable measurement period </a:t>
            </a:r>
            <a:r>
              <a:rPr lang="en-US" sz="2200" dirty="0" smtClean="0"/>
              <a:t>and interval, </a:t>
            </a:r>
            <a:r>
              <a:rPr lang="en-US" sz="2200" dirty="0"/>
              <a:t>independent from the DMTC, in order to support both average RSSI and channel occupancy measurement </a:t>
            </a:r>
            <a:r>
              <a:rPr lang="en-US" sz="2200" dirty="0" smtClean="0"/>
              <a:t>reports</a:t>
            </a:r>
          </a:p>
          <a:p>
            <a:pPr lvl="1"/>
            <a:r>
              <a:rPr lang="en-US" sz="1800" dirty="0" smtClean="0"/>
              <a:t>Example: Measurement period of 200ms and interval of 40ms</a:t>
            </a:r>
          </a:p>
          <a:p>
            <a:pPr lvl="1"/>
            <a:r>
              <a:rPr lang="en-GB" sz="1800" dirty="0" smtClean="0"/>
              <a:t>Potential </a:t>
            </a:r>
            <a:r>
              <a:rPr lang="en-GB" sz="1800" dirty="0"/>
              <a:t>higher-layer filtering </a:t>
            </a:r>
            <a:r>
              <a:rPr lang="en-GB" sz="1800" dirty="0" smtClean="0"/>
              <a:t>of multiple UE-reported RSSI measurement occasions (for </a:t>
            </a:r>
            <a:r>
              <a:rPr lang="en-GB" sz="1800" dirty="0"/>
              <a:t>average RSSI) and the definition of statistics reflecting channel occupancy are up to RAN2 (and RAN4).</a:t>
            </a:r>
            <a:r>
              <a:rPr lang="en-US" sz="1800" dirty="0"/>
              <a:t> </a:t>
            </a:r>
            <a:endParaRPr lang="en-US" sz="1800" dirty="0" smtClean="0"/>
          </a:p>
          <a:p>
            <a:pPr lvl="1"/>
            <a:r>
              <a:rPr lang="en-US" sz="1800" dirty="0" smtClean="0"/>
              <a:t>The configuration may be different depending on the measurement type</a:t>
            </a:r>
          </a:p>
          <a:p>
            <a:r>
              <a:rPr lang="en-US" sz="2200" dirty="0" smtClean="0"/>
              <a:t>A </a:t>
            </a:r>
            <a:r>
              <a:rPr lang="en-US" sz="2200" dirty="0"/>
              <a:t>measurement gap duration (i.e. 6ms</a:t>
            </a:r>
            <a:r>
              <a:rPr lang="en-US" sz="2200" dirty="0" smtClean="0"/>
              <a:t>) may contain multiple measurement occasions</a:t>
            </a:r>
            <a:endParaRPr lang="en-US" sz="2200" dirty="0"/>
          </a:p>
          <a:p>
            <a:endParaRPr lang="en-US" altLang="ja-JP" sz="2200" dirty="0"/>
          </a:p>
        </p:txBody>
      </p:sp>
    </p:spTree>
    <p:extLst>
      <p:ext uri="{BB962C8B-B14F-4D97-AF65-F5344CB8AC3E}">
        <p14:creationId xmlns:p14="http://schemas.microsoft.com/office/powerpoint/2010/main" val="199898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No additional measurement gaps need to be introduced for UE-reported RSSI measurements</a:t>
            </a:r>
          </a:p>
          <a:p>
            <a:r>
              <a:rPr lang="en-GB" altLang="ja-JP" dirty="0"/>
              <a:t>FFS: UE behaviour when a RSSI measurement occasion overlaps with the transmission of the serving cell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049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4775</TotalTime>
  <Words>381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UE-reported RSSI measurements for LAA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Thomas Novlan</cp:lastModifiedBy>
  <cp:revision>91</cp:revision>
  <dcterms:created xsi:type="dcterms:W3CDTF">2014-09-26T23:14:47Z</dcterms:created>
  <dcterms:modified xsi:type="dcterms:W3CDTF">2015-10-06T09:59:31Z</dcterms:modified>
</cp:coreProperties>
</file>