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70" d="100"/>
          <a:sy n="70" d="100"/>
        </p:scale>
        <p:origin x="-166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2015/10/6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LAA transmission modes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Huawei, Qualcomm</a:t>
            </a:r>
            <a:r>
              <a:rPr lang="en-US" altLang="ja-JP" smtClean="0"/>
              <a:t>, HiSilicon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R1-156194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 2015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7.2.3.3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TM4 and TM10 are supported on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TM10 supports at least QCL type A</a:t>
            </a:r>
          </a:p>
          <a:p>
            <a:pPr lvl="1"/>
            <a:r>
              <a:rPr lang="en-US" dirty="0" smtClean="0"/>
              <a:t>Fallback modes are supported</a:t>
            </a:r>
          </a:p>
          <a:p>
            <a:pPr lvl="1"/>
            <a:r>
              <a:rPr lang="en-US" dirty="0" smtClean="0"/>
              <a:t>FFS other transmission modes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4681</TotalTime>
  <Words>54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LAA transmission modes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Huawei</cp:lastModifiedBy>
  <cp:revision>104</cp:revision>
  <dcterms:created xsi:type="dcterms:W3CDTF">2014-09-26T23:14:47Z</dcterms:created>
  <dcterms:modified xsi:type="dcterms:W3CDTF">2015-10-06T08:59:08Z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1444107755</vt:lpwstr>
  </property>
</Properties>
</file>