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08" y="-18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2015/10/6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2015/10/6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2015/10/6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2015/10/6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2015/10/6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2015/10/6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2015/10/6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2015/10/6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2015/10/6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2015/10/6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2015/10/6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2015/10/6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79512" y="260648"/>
            <a:ext cx="8964488" cy="1080120"/>
          </a:xfrm>
        </p:spPr>
        <p:txBody>
          <a:bodyPr>
            <a:noAutofit/>
          </a:bodyPr>
          <a:lstStyle/>
          <a:p>
            <a:pPr algn="l"/>
            <a:r>
              <a:rPr lang="en-US" altLang="zh-CN" sz="2800" dirty="0" smtClean="0"/>
              <a:t>3GPP TSG RAN WG1 Meeting #82bis	                   R1- </a:t>
            </a:r>
            <a:r>
              <a:rPr lang="en-US" altLang="zh-CN" sz="2800" dirty="0" smtClean="0"/>
              <a:t>156187</a:t>
            </a:r>
            <a:r>
              <a:rPr lang="zh-CN" altLang="zh-CN" sz="2800" dirty="0" smtClean="0"/>
              <a:t/>
            </a:r>
            <a:br>
              <a:rPr lang="zh-CN" altLang="zh-CN" sz="2800" dirty="0" smtClean="0"/>
            </a:br>
            <a:r>
              <a:rPr lang="en-US" altLang="zh-CN" sz="2800" dirty="0" smtClean="0"/>
              <a:t>Malmo, Sweden, October 5-9, 2015</a:t>
            </a:r>
            <a:br>
              <a:rPr lang="en-US" altLang="zh-CN" sz="2800" dirty="0" smtClean="0"/>
            </a:br>
            <a:r>
              <a:rPr kumimoji="1" lang="en-US" altLang="ja-JP" sz="2800" dirty="0" smtClean="0">
                <a:latin typeface="Calibri" pitchFamily="34" charset="0"/>
                <a:ea typeface="MS PGothic" pitchFamily="34" charset="-128"/>
              </a:rPr>
              <a:t>Agenda item 7.2.1.1</a:t>
            </a:r>
            <a:endParaRPr lang="zh-CN" altLang="en-US" sz="28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619672" y="2348880"/>
            <a:ext cx="6400800" cy="1752600"/>
          </a:xfrm>
        </p:spPr>
        <p:txBody>
          <a:bodyPr>
            <a:normAutofit/>
          </a:bodyPr>
          <a:lstStyle/>
          <a:p>
            <a:r>
              <a:rPr lang="en-US" altLang="zh-CN" sz="4000" dirty="0" smtClean="0">
                <a:solidFill>
                  <a:schemeClr val="tx1"/>
                </a:solidFill>
              </a:rPr>
              <a:t>WF on HARQ process number for MTC UEs operating CE</a:t>
            </a:r>
            <a:endParaRPr lang="zh-CN" altLang="en-US" sz="4000" dirty="0">
              <a:solidFill>
                <a:schemeClr val="tx1"/>
              </a:solidFill>
            </a:endParaRPr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1273175" y="4590764"/>
            <a:ext cx="69469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en-US" altLang="ja-JP" sz="3200" b="0" dirty="0" smtClean="0">
                <a:ea typeface="MS PGothic" pitchFamily="34" charset="-128"/>
              </a:rPr>
              <a:t>Huawei, HiSilicon, ……</a:t>
            </a:r>
            <a:endParaRPr lang="en-US" altLang="ja-JP" sz="3200" b="0" dirty="0">
              <a:ea typeface="MS PGothic" pitchFamily="34" charset="-128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marL="914400" indent="-914400">
              <a:spcAft>
                <a:spcPts val="0"/>
              </a:spcAft>
              <a:buNone/>
            </a:pPr>
            <a:r>
              <a:rPr lang="en-GB" altLang="zh-CN" b="1" dirty="0" smtClean="0">
                <a:highlight>
                  <a:srgbClr val="00FF00"/>
                </a:highlight>
                <a:latin typeface="Times"/>
                <a:ea typeface="MS Mincho"/>
                <a:cs typeface="Times New Roman"/>
              </a:rPr>
              <a:t>Agreement:</a:t>
            </a:r>
            <a:endParaRPr lang="zh-CN" altLang="zh-CN" dirty="0" smtClean="0">
              <a:latin typeface="Times"/>
              <a:ea typeface="Batang"/>
              <a:cs typeface="Times New Roman"/>
            </a:endParaRPr>
          </a:p>
          <a:p>
            <a:pPr lvl="0">
              <a:buFont typeface="Arial"/>
              <a:buChar char="•"/>
              <a:tabLst>
                <a:tab pos="457200" algn="l"/>
              </a:tabLst>
            </a:pPr>
            <a:r>
              <a:rPr lang="en-US" altLang="zh-CN" dirty="0" smtClean="0">
                <a:latin typeface="Times"/>
                <a:ea typeface="MS Mincho"/>
                <a:cs typeface="Times New Roman"/>
              </a:rPr>
              <a:t>For HD-FDD, FD-FDD, and TDD, if the UE is operating with coverage enhancement (but not small one):</a:t>
            </a:r>
            <a:endParaRPr lang="zh-CN" altLang="zh-CN" dirty="0" smtClean="0">
              <a:latin typeface="Times"/>
              <a:ea typeface="Batang"/>
              <a:cs typeface="Times New Roman"/>
            </a:endParaRPr>
          </a:p>
          <a:p>
            <a:pPr lvl="1">
              <a:buFont typeface="Arial"/>
              <a:buChar char="–"/>
              <a:tabLst>
                <a:tab pos="914400" algn="l"/>
              </a:tabLst>
            </a:pPr>
            <a:r>
              <a:rPr lang="en-US" altLang="zh-CN" dirty="0" smtClean="0">
                <a:latin typeface="Times"/>
                <a:ea typeface="MS Mincho"/>
                <a:cs typeface="Times New Roman"/>
              </a:rPr>
              <a:t>UE is expected to support no more than N DL HARQ process to receive unicast PDSCH</a:t>
            </a:r>
            <a:endParaRPr lang="zh-CN" altLang="zh-CN" dirty="0" smtClean="0">
              <a:latin typeface="Times"/>
              <a:ea typeface="Batang"/>
              <a:cs typeface="Times New Roman"/>
            </a:endParaRPr>
          </a:p>
          <a:p>
            <a:pPr lvl="2">
              <a:buFont typeface="Arial"/>
              <a:buChar char="•"/>
              <a:tabLst>
                <a:tab pos="1371600" algn="l"/>
              </a:tabLst>
            </a:pPr>
            <a:r>
              <a:rPr lang="en-US" altLang="zh-CN" dirty="0" smtClean="0">
                <a:latin typeface="Times"/>
                <a:ea typeface="MS Mincho"/>
                <a:cs typeface="Times New Roman"/>
              </a:rPr>
              <a:t>FFS N=1, 2, or 4</a:t>
            </a:r>
            <a:endParaRPr lang="zh-CN" altLang="zh-CN" dirty="0" smtClean="0">
              <a:latin typeface="Times"/>
              <a:ea typeface="Batang"/>
              <a:cs typeface="Times New Roman"/>
            </a:endParaRPr>
          </a:p>
          <a:p>
            <a:pPr lvl="1">
              <a:buFont typeface="Arial"/>
              <a:buChar char="–"/>
              <a:tabLst>
                <a:tab pos="914400" algn="l"/>
              </a:tabLst>
            </a:pPr>
            <a:r>
              <a:rPr lang="en-US" altLang="zh-CN" dirty="0" smtClean="0">
                <a:latin typeface="Times"/>
                <a:ea typeface="MS Mincho"/>
                <a:cs typeface="Times New Roman"/>
              </a:rPr>
              <a:t>UE is expected to support no more than M UL HARQ process to transmit PUSCH</a:t>
            </a:r>
            <a:endParaRPr lang="zh-CN" altLang="zh-CN" dirty="0" smtClean="0">
              <a:latin typeface="Times"/>
              <a:ea typeface="Batang"/>
              <a:cs typeface="Times New Roman"/>
            </a:endParaRPr>
          </a:p>
          <a:p>
            <a:pPr lvl="2">
              <a:buFont typeface="Arial"/>
              <a:buChar char="•"/>
              <a:tabLst>
                <a:tab pos="1371600" algn="l"/>
              </a:tabLst>
            </a:pPr>
            <a:r>
              <a:rPr lang="en-US" altLang="zh-CN" dirty="0" smtClean="0">
                <a:latin typeface="Times"/>
                <a:ea typeface="MS Mincho"/>
                <a:cs typeface="Times New Roman"/>
              </a:rPr>
              <a:t>FFS M = 1, 2, 4, or Rel-8 # of UL HARQ processes</a:t>
            </a:r>
            <a:endParaRPr lang="zh-CN" altLang="zh-CN" dirty="0" smtClean="0">
              <a:latin typeface="Times"/>
              <a:ea typeface="Batang"/>
              <a:cs typeface="Times New Roman"/>
            </a:endParaRPr>
          </a:p>
          <a:p>
            <a:pPr lvl="0">
              <a:buFont typeface="Arial"/>
              <a:buChar char="•"/>
              <a:tabLst>
                <a:tab pos="457200" algn="l"/>
              </a:tabLst>
            </a:pPr>
            <a:r>
              <a:rPr lang="en-US" altLang="zh-CN" dirty="0" smtClean="0">
                <a:latin typeface="Times"/>
                <a:ea typeface="MS Mincho"/>
                <a:cs typeface="Times New Roman"/>
              </a:rPr>
              <a:t>For HD-FDD, FD-FDD and TDD, if the UE is operating with no repetition, the same max number of DL and UL HARQ processes as for Cat-0 UE in Rel-12, except that:</a:t>
            </a:r>
            <a:endParaRPr lang="zh-CN" altLang="zh-CN" dirty="0" smtClean="0">
              <a:latin typeface="Times"/>
              <a:ea typeface="Batang"/>
              <a:cs typeface="Times New Roman"/>
            </a:endParaRPr>
          </a:p>
          <a:p>
            <a:pPr lvl="1">
              <a:buFont typeface="Arial"/>
              <a:buChar char="–"/>
              <a:tabLst>
                <a:tab pos="914400" algn="l"/>
              </a:tabLst>
            </a:pPr>
            <a:r>
              <a:rPr lang="en-US" altLang="zh-CN" dirty="0" smtClean="0">
                <a:latin typeface="Times"/>
                <a:ea typeface="MS Mincho"/>
                <a:cs typeface="Times New Roman"/>
              </a:rPr>
              <a:t>FFS if the number of DL HARQ processes should be increased for TDD with respect to that of Rel-8 for the case of no repetition </a:t>
            </a:r>
            <a:endParaRPr lang="zh-CN" altLang="zh-CN" dirty="0" smtClean="0">
              <a:latin typeface="Times"/>
              <a:ea typeface="Batang"/>
              <a:cs typeface="Times New Roman"/>
            </a:endParaRPr>
          </a:p>
          <a:p>
            <a:pPr lvl="0">
              <a:buFont typeface="Arial"/>
              <a:buChar char="•"/>
              <a:tabLst>
                <a:tab pos="457200" algn="l"/>
              </a:tabLst>
            </a:pPr>
            <a:r>
              <a:rPr lang="en-US" altLang="zh-CN" dirty="0" smtClean="0">
                <a:latin typeface="Times"/>
                <a:ea typeface="MS Mincho"/>
                <a:cs typeface="Times New Roman"/>
              </a:rPr>
              <a:t>FFS the case of small coverage enhancement</a:t>
            </a:r>
            <a:endParaRPr lang="zh-CN" altLang="zh-CN" dirty="0" smtClean="0">
              <a:latin typeface="Times"/>
              <a:ea typeface="Batang"/>
              <a:cs typeface="Times New Roman"/>
            </a:endParaRPr>
          </a:p>
          <a:p>
            <a:pPr lvl="0">
              <a:buFont typeface="Arial"/>
              <a:buChar char="•"/>
              <a:tabLst>
                <a:tab pos="457200" algn="l"/>
              </a:tabLst>
            </a:pPr>
            <a:r>
              <a:rPr lang="en-US" altLang="zh-CN" dirty="0" smtClean="0">
                <a:latin typeface="Times"/>
                <a:ea typeface="MS Mincho"/>
                <a:cs typeface="Times New Roman"/>
              </a:rPr>
              <a:t>Soft buffer management is based on a maximum of 8 DL HARQ processes as in Rel-8</a:t>
            </a:r>
            <a:endParaRPr lang="zh-CN" altLang="zh-CN" dirty="0" smtClean="0">
              <a:latin typeface="Times"/>
              <a:ea typeface="Batang"/>
              <a:cs typeface="Times New Roman"/>
            </a:endParaRPr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Proposals (1)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>
              <a:buFont typeface="Arial"/>
              <a:buChar char="•"/>
              <a:tabLst>
                <a:tab pos="457200" algn="l"/>
              </a:tabLst>
            </a:pPr>
            <a:r>
              <a:rPr lang="en-US" altLang="zh-CN" dirty="0" smtClean="0">
                <a:latin typeface="Times"/>
                <a:ea typeface="MS Mincho"/>
                <a:cs typeface="Times New Roman"/>
              </a:rPr>
              <a:t>For HD-FDD and FD-FDD, if the UE is operating with coverage enhancement:</a:t>
            </a:r>
            <a:endParaRPr lang="zh-CN" altLang="zh-CN" dirty="0" smtClean="0">
              <a:latin typeface="Times"/>
              <a:ea typeface="Batang"/>
              <a:cs typeface="Times New Roman"/>
            </a:endParaRPr>
          </a:p>
          <a:p>
            <a:pPr lvl="1">
              <a:buFont typeface="Arial"/>
              <a:buChar char="–"/>
              <a:tabLst>
                <a:tab pos="914400" algn="l"/>
              </a:tabLst>
            </a:pPr>
            <a:r>
              <a:rPr lang="en-US" altLang="zh-CN" dirty="0" smtClean="0">
                <a:latin typeface="Times"/>
                <a:ea typeface="MS Mincho"/>
                <a:cs typeface="Times New Roman"/>
              </a:rPr>
              <a:t>UE is capable of supporting max N DL HARQ process to receive unicast PDSCH</a:t>
            </a:r>
            <a:endParaRPr lang="zh-CN" altLang="zh-CN" dirty="0" smtClean="0">
              <a:latin typeface="Times"/>
              <a:ea typeface="Batang"/>
              <a:cs typeface="Times New Roman"/>
            </a:endParaRPr>
          </a:p>
          <a:p>
            <a:pPr lvl="2">
              <a:buFont typeface="Arial"/>
              <a:buChar char="•"/>
              <a:tabLst>
                <a:tab pos="1371600" algn="l"/>
              </a:tabLst>
            </a:pPr>
            <a:r>
              <a:rPr lang="en-US" altLang="zh-CN" dirty="0" smtClean="0">
                <a:latin typeface="Times"/>
                <a:ea typeface="MS Mincho"/>
                <a:cs typeface="Times New Roman"/>
              </a:rPr>
              <a:t>N = 4</a:t>
            </a:r>
          </a:p>
          <a:p>
            <a:pPr lvl="1">
              <a:buFont typeface="Arial"/>
              <a:buChar char="–"/>
              <a:tabLst>
                <a:tab pos="914400" algn="l"/>
              </a:tabLst>
            </a:pPr>
            <a:r>
              <a:rPr lang="en-US" altLang="zh-CN" dirty="0" smtClean="0">
                <a:latin typeface="Times"/>
                <a:ea typeface="MS Mincho"/>
                <a:cs typeface="Times New Roman"/>
              </a:rPr>
              <a:t>UE is capable of supporting max M UL HARQ process to transmit PUSCH</a:t>
            </a:r>
            <a:endParaRPr lang="zh-CN" altLang="zh-CN" dirty="0" smtClean="0">
              <a:latin typeface="Times"/>
              <a:ea typeface="Batang"/>
              <a:cs typeface="Times New Roman"/>
            </a:endParaRPr>
          </a:p>
          <a:p>
            <a:pPr lvl="2">
              <a:buFont typeface="Arial"/>
              <a:buChar char="•"/>
              <a:tabLst>
                <a:tab pos="1371600" algn="l"/>
              </a:tabLst>
            </a:pPr>
            <a:r>
              <a:rPr lang="en-US" altLang="zh-CN" dirty="0" smtClean="0">
                <a:latin typeface="Times"/>
                <a:ea typeface="MS Mincho"/>
                <a:cs typeface="Times New Roman"/>
              </a:rPr>
              <a:t>M = 4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Proposals (2)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lvl="0">
              <a:buFont typeface="Arial"/>
              <a:buChar char="•"/>
              <a:tabLst>
                <a:tab pos="457200" algn="l"/>
              </a:tabLst>
            </a:pPr>
            <a:r>
              <a:rPr lang="en-US" altLang="zh-CN" dirty="0" smtClean="0">
                <a:latin typeface="Times"/>
                <a:ea typeface="MS Mincho"/>
                <a:cs typeface="Times New Roman"/>
              </a:rPr>
              <a:t>For TDD, if the UE is operating with coverage enhancement:</a:t>
            </a:r>
            <a:endParaRPr lang="zh-CN" altLang="zh-CN" dirty="0" smtClean="0">
              <a:latin typeface="Times"/>
              <a:ea typeface="Batang"/>
              <a:cs typeface="Times New Roman"/>
            </a:endParaRPr>
          </a:p>
          <a:p>
            <a:pPr lvl="1">
              <a:buFont typeface="Arial"/>
              <a:buChar char="–"/>
              <a:tabLst>
                <a:tab pos="914400" algn="l"/>
              </a:tabLst>
            </a:pPr>
            <a:r>
              <a:rPr lang="en-US" altLang="zh-CN" dirty="0" smtClean="0">
                <a:latin typeface="Times"/>
                <a:ea typeface="MS Mincho"/>
                <a:cs typeface="Times New Roman"/>
              </a:rPr>
              <a:t>UE is capable of supporting max N DL HARQ process to receive unicast PDSCH</a:t>
            </a:r>
            <a:endParaRPr lang="zh-CN" altLang="zh-CN" dirty="0" smtClean="0">
              <a:latin typeface="Times"/>
              <a:ea typeface="Batang"/>
              <a:cs typeface="Times New Roman"/>
            </a:endParaRPr>
          </a:p>
          <a:p>
            <a:pPr lvl="2">
              <a:buFont typeface="Arial"/>
              <a:buChar char="•"/>
              <a:tabLst>
                <a:tab pos="1371600" algn="l"/>
              </a:tabLst>
            </a:pPr>
            <a:r>
              <a:rPr lang="en-US" altLang="zh-CN" dirty="0" smtClean="0">
                <a:latin typeface="Times"/>
                <a:ea typeface="MS Mincho"/>
                <a:cs typeface="Times New Roman"/>
              </a:rPr>
              <a:t>N = 4</a:t>
            </a:r>
          </a:p>
          <a:p>
            <a:pPr lvl="1">
              <a:buFont typeface="Arial"/>
              <a:buChar char="–"/>
              <a:tabLst>
                <a:tab pos="914400" algn="l"/>
              </a:tabLst>
            </a:pPr>
            <a:r>
              <a:rPr lang="en-US" altLang="zh-CN" b="1" dirty="0" smtClean="0">
                <a:latin typeface="Times"/>
                <a:ea typeface="MS Mincho"/>
                <a:cs typeface="Times New Roman"/>
              </a:rPr>
              <a:t>Working assumption</a:t>
            </a:r>
            <a:r>
              <a:rPr lang="en-US" altLang="zh-CN" dirty="0" smtClean="0">
                <a:latin typeface="Times"/>
                <a:ea typeface="MS Mincho"/>
                <a:cs typeface="Times New Roman"/>
              </a:rPr>
              <a:t>: UE is capable of supporting max M UL HARQ process to transmit PUSCH</a:t>
            </a:r>
            <a:endParaRPr lang="zh-CN" altLang="zh-CN" dirty="0" smtClean="0">
              <a:latin typeface="Times"/>
              <a:ea typeface="Batang"/>
              <a:cs typeface="Times New Roman"/>
            </a:endParaRPr>
          </a:p>
          <a:p>
            <a:pPr lvl="2">
              <a:buFont typeface="Arial"/>
              <a:buChar char="•"/>
              <a:tabLst>
                <a:tab pos="1371600" algn="l"/>
              </a:tabLst>
            </a:pPr>
            <a:r>
              <a:rPr lang="en-US" altLang="zh-CN" dirty="0" smtClean="0">
                <a:latin typeface="Times"/>
                <a:ea typeface="MS Mincho"/>
                <a:cs typeface="Times New Roman"/>
              </a:rPr>
              <a:t>M = 4</a:t>
            </a:r>
          </a:p>
          <a:p>
            <a:pPr lvl="2">
              <a:buFont typeface="Arial"/>
              <a:buChar char="•"/>
              <a:tabLst>
                <a:tab pos="1371600" algn="l"/>
              </a:tabLst>
            </a:pPr>
            <a:r>
              <a:rPr lang="en-US" altLang="zh-CN" dirty="0" smtClean="0">
                <a:latin typeface="Times"/>
                <a:ea typeface="MS Mincho"/>
                <a:cs typeface="Times New Roman"/>
              </a:rPr>
              <a:t>Confirm working assumption unless the RTT for this case is a concern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69</TotalTime>
  <Words>300</Words>
  <Application>Microsoft Office PowerPoint</Application>
  <PresentationFormat>全屏显示(4:3)</PresentationFormat>
  <Paragraphs>27</Paragraphs>
  <Slides>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Office 主题</vt:lpstr>
      <vt:lpstr>3GPP TSG RAN WG1 Meeting #82bis                    R1- 156187 Malmo, Sweden, October 5-9, 2015 Agenda item 7.2.1.1</vt:lpstr>
      <vt:lpstr>Background</vt:lpstr>
      <vt:lpstr>Proposals (1)</vt:lpstr>
      <vt:lpstr>Proposals (2)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 RAN WG1 Meeting #82bis                    R1- 15xxxx Malmo, Sweden, October 5-9, 2015</dc:title>
  <dc:creator>Yi Wang(Eason)</dc:creator>
  <cp:lastModifiedBy>Yi Wang</cp:lastModifiedBy>
  <cp:revision>5</cp:revision>
  <dcterms:created xsi:type="dcterms:W3CDTF">2015-10-05T07:06:17Z</dcterms:created>
  <dcterms:modified xsi:type="dcterms:W3CDTF">2015-10-06T08:37:49Z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(3)vhSrPRllXgXxd76UG8lO2uhmPQIPQ5sRY18xiVICf3y2yVHLQULMzDuTgMw9iNRLwbJ5xLNb
OWcOZnnWnvVb+Tu5XqqGdLw8wW1oHkvtygoJN3pM6nxq3LKFh9CDIWUbpnEefXXDFYNfQDvE
UdllAI+KPTB4JicE7MJkkMIXHkipn0UjGF/w4IyUnbnuwAcgO6eBuXwDwJF3EKrhO9E92YTD
xhWgaE46CNo/YSRFBm</vt:lpwstr>
  </property>
  <property fmtid="{D5CDD505-2E9C-101B-9397-08002B2CF9AE}" pid="3" name="_new_ms_pID_725431">
    <vt:lpwstr>c1eyj4KsDBtCD5lYruac0biYslIrG/DNSk9l3taXia96zbICSrTjVp
103KIIfsgM2LORs8B3I+TlO/J/bAjQYRSw/ZLPFllh/IpIdMUwNnSYJM9xkJ4tUkd23ZY/Yz
arpsxc/29hLXtayUA4CW6je1vshoafk9NjKMQtwWXoLlwV3nj2dKiWcOtxaq5JncDippUN8d
o8WiLP2fMkgKHyKl+mfNidYOZi0NJWtFGT5Q</vt:lpwstr>
  </property>
  <property fmtid="{D5CDD505-2E9C-101B-9397-08002B2CF9AE}" pid="4" name="_new_ms_pID_725432">
    <vt:lpwstr>9n1ySXFLmBWcoJrWxt1ig2eVMvl5yLaht9sZ
93YYcU7oxgfAWdAozjy1AyaVv2tFMWo5aO8F9LVhmjsc/+TMKx4=</vt:lpwstr>
  </property>
  <property fmtid="{D5CDD505-2E9C-101B-9397-08002B2CF9AE}" pid="5" name="sflag">
    <vt:lpwstr>1444117019</vt:lpwstr>
  </property>
</Properties>
</file>