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UL/DL HARQ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Alcatel-Lucent, Alcatel-Lucent Shanghai Bell, Intel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Autofit/>
          </a:bodyPr>
          <a:lstStyle/>
          <a:p>
            <a:r>
              <a:rPr lang="en-US" sz="1600" b="1" u="sng" dirty="0"/>
              <a:t>Agreements:</a:t>
            </a:r>
            <a:endParaRPr lang="en-US" sz="1600" dirty="0"/>
          </a:p>
          <a:p>
            <a:pPr lvl="1"/>
            <a:r>
              <a:rPr lang="en-US" sz="1600" dirty="0"/>
              <a:t>For HD-FDD, FD-FDD, and TDD, if the UE is operating with coverage enhancement (but not small one):</a:t>
            </a:r>
          </a:p>
          <a:p>
            <a:pPr lvl="2"/>
            <a:r>
              <a:rPr lang="en-US" sz="1600" dirty="0"/>
              <a:t>UE is expected to support no more than N DL HARQ process to receive unicast PDSCH</a:t>
            </a:r>
          </a:p>
          <a:p>
            <a:pPr lvl="3"/>
            <a:r>
              <a:rPr lang="en-US" sz="1600" dirty="0"/>
              <a:t>FFS N=1, 2, or 4</a:t>
            </a:r>
          </a:p>
          <a:p>
            <a:pPr lvl="2"/>
            <a:r>
              <a:rPr lang="en-US" sz="1600" dirty="0"/>
              <a:t>UE is expected to support no more than M UL HARQ process to transmit PUSCH</a:t>
            </a:r>
          </a:p>
          <a:p>
            <a:pPr lvl="3"/>
            <a:r>
              <a:rPr lang="en-US" sz="1600" dirty="0"/>
              <a:t>FFS M = 1, 2, 4, or Rel-8 # of UL HARQ processes</a:t>
            </a:r>
          </a:p>
          <a:p>
            <a:pPr lvl="1"/>
            <a:r>
              <a:rPr lang="en-US" sz="1600" dirty="0"/>
              <a:t>For HD-FDD, FD-FDD and TDD, if the UE is operating with no repetition, the same max number of DL and UL HARQ processes as for Cat-0 UE in Rel-12, except that:</a:t>
            </a:r>
          </a:p>
          <a:p>
            <a:pPr lvl="2"/>
            <a:r>
              <a:rPr lang="en-US" sz="1600" dirty="0"/>
              <a:t>FFS if the number of DL HARQ processes should be increased for TDD with respect to that of Rel-8 for the case of no repetition </a:t>
            </a:r>
          </a:p>
          <a:p>
            <a:pPr lvl="1"/>
            <a:r>
              <a:rPr lang="en-US" sz="1600" dirty="0"/>
              <a:t>FFS the case of small coverage enhancement</a:t>
            </a:r>
          </a:p>
          <a:p>
            <a:pPr lvl="1"/>
            <a:r>
              <a:rPr lang="en-US" sz="1600" dirty="0"/>
              <a:t>Soft buffer management is based on a maximum of 8 DL HARQ processes as in </a:t>
            </a:r>
            <a:r>
              <a:rPr lang="en-US" sz="1600" dirty="0" smtClean="0"/>
              <a:t>Rel-8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PUSCH </a:t>
            </a:r>
            <a:r>
              <a:rPr lang="en-US" sz="1600" dirty="0"/>
              <a:t>HARQ feedback is realized using M-PDCCH</a:t>
            </a:r>
            <a:endParaRPr lang="sv-SE" sz="1600" dirty="0"/>
          </a:p>
          <a:p>
            <a:pPr lvl="2"/>
            <a:r>
              <a:rPr lang="en-US" sz="1600" dirty="0"/>
              <a:t>Note that this does not preclude HARQ feedback to multiple UEs by single </a:t>
            </a:r>
            <a:r>
              <a:rPr lang="en-US" sz="1600" dirty="0" smtClean="0"/>
              <a:t>M-PDCCH</a:t>
            </a:r>
          </a:p>
        </p:txBody>
      </p:sp>
    </p:spTree>
    <p:extLst>
      <p:ext uri="{BB962C8B-B14F-4D97-AF65-F5344CB8AC3E}">
        <p14:creationId xmlns:p14="http://schemas.microsoft.com/office/powerpoint/2010/main" val="385543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2000" dirty="0"/>
              <a:t>For HD-FDD, FD-FDD, and TDD, if the UE is operating with medium-to-large coverage enhancement </a:t>
            </a:r>
          </a:p>
          <a:p>
            <a:pPr lvl="1"/>
            <a:r>
              <a:rPr lang="en-US" sz="2000" dirty="0"/>
              <a:t>UE is expected to support no more than N=2 DL HARQ </a:t>
            </a:r>
            <a:r>
              <a:rPr lang="en-US" sz="2000" dirty="0" smtClean="0"/>
              <a:t>processes </a:t>
            </a:r>
            <a:r>
              <a:rPr lang="en-US" sz="2000" dirty="0"/>
              <a:t>to receive unicast PDSCH</a:t>
            </a:r>
          </a:p>
          <a:p>
            <a:pPr lvl="1"/>
            <a:r>
              <a:rPr lang="en-US" sz="2000" dirty="0"/>
              <a:t>UE is expected to support no more than M=2 UL HARQ </a:t>
            </a:r>
            <a:r>
              <a:rPr lang="en-US" sz="2000" dirty="0" smtClean="0"/>
              <a:t>processes </a:t>
            </a:r>
            <a:r>
              <a:rPr lang="en-US" sz="2000" dirty="0"/>
              <a:t>to transmit </a:t>
            </a:r>
            <a:r>
              <a:rPr lang="en-US" sz="2000" dirty="0" smtClean="0"/>
              <a:t>PUSCH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PDSCH </a:t>
            </a:r>
            <a:r>
              <a:rPr lang="en-US" sz="2000" dirty="0"/>
              <a:t>HARQ operation for LC/CE UEs is asynchronous and adaptive </a:t>
            </a:r>
          </a:p>
          <a:p>
            <a:pPr lvl="1"/>
            <a:r>
              <a:rPr lang="en-US" sz="2000" dirty="0"/>
              <a:t>This is the same as in </a:t>
            </a:r>
            <a:r>
              <a:rPr lang="en-US" sz="2000" dirty="0" smtClean="0"/>
              <a:t>legacy operation</a:t>
            </a:r>
            <a:endParaRPr lang="en-US" sz="2000" dirty="0"/>
          </a:p>
          <a:p>
            <a:pPr lvl="0"/>
            <a:r>
              <a:rPr lang="en-US" sz="2000" dirty="0"/>
              <a:t>PUSCH HARQ operation for LC/CE UEs is synchronous</a:t>
            </a:r>
            <a:endParaRPr lang="sv-SE" sz="2000" dirty="0"/>
          </a:p>
          <a:p>
            <a:pPr lvl="1"/>
            <a:r>
              <a:rPr lang="en-US" sz="2000" dirty="0"/>
              <a:t>At least adaptive PUSCH HARQ retransmission is supported for LC/CE UEs</a:t>
            </a:r>
            <a:endParaRPr lang="sv-SE" sz="2000" dirty="0"/>
          </a:p>
          <a:p>
            <a:pPr lvl="1"/>
            <a:r>
              <a:rPr lang="en-US" sz="2000" dirty="0"/>
              <a:t>Whether to also support non-adaptive PUSCH HARQ retransmission for LC/CE UEs is FFS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320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UL/DL HARQ for MTC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UL/DL HARQ Process</dc:title>
  <dc:creator/>
  <cp:lastModifiedBy>Johan Bergman</cp:lastModifiedBy>
  <cp:revision>60</cp:revision>
  <dcterms:created xsi:type="dcterms:W3CDTF">2006-08-16T00:00:00Z</dcterms:created>
  <dcterms:modified xsi:type="dcterms:W3CDTF">2015-10-06T07:58:33Z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