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3" r:id="rId3"/>
    <p:sldId id="262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10/5/2015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10/5/2015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10/5/2015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10/5/2015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WF on Distinguishing Different MPDCCH Repetitions in a Search </a:t>
            </a:r>
            <a:r>
              <a:rPr lang="en-US" dirty="0" smtClean="0"/>
              <a:t>Space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Sony, Samsung, Panasonic, </a:t>
            </a:r>
            <a:r>
              <a:rPr lang="en-US" dirty="0" smtClean="0"/>
              <a:t>DoCoMo</a:t>
            </a:r>
            <a:endParaRPr lang="en-US" dirty="0"/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543800" y="188913"/>
            <a:ext cx="145424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R1-156138</a:t>
            </a:r>
            <a:endParaRPr kumimoji="0" lang="ja-JP" altLang="en-US" sz="20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314001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#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82bis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Malmö, Sweden, 5th – 9th October 2015</a:t>
            </a:r>
            <a:endParaRPr kumimoji="0" lang="nn-NO" altLang="ja-JP" sz="18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</a:t>
            </a:r>
            <a:r>
              <a:rPr kumimoji="0"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item </a:t>
            </a:r>
            <a:r>
              <a:rPr kumimoji="0"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7.2.1.2</a:t>
            </a:r>
            <a:endParaRPr kumimoji="0"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6988512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Background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Agreement in RAN1#82</a:t>
            </a:r>
          </a:p>
          <a:p>
            <a:pPr lvl="1"/>
            <a:r>
              <a:rPr lang="en-US" i="1" dirty="0"/>
              <a:t>For an MPDCCH transmitted with a repetition number R, the UE is able to determine R </a:t>
            </a:r>
            <a:endParaRPr lang="en-GB" i="1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473400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5257800"/>
          </a:xfrm>
        </p:spPr>
        <p:txBody>
          <a:bodyPr>
            <a:noAutofit/>
          </a:bodyPr>
          <a:lstStyle/>
          <a:p>
            <a:r>
              <a:rPr lang="en-US" sz="2800" dirty="0" smtClean="0"/>
              <a:t>The repetition R of the MPDCCH is determined by the C-RNTI used to mask the CRC:</a:t>
            </a:r>
          </a:p>
          <a:p>
            <a:pPr lvl="1"/>
            <a:r>
              <a:rPr lang="en-US" sz="2400" dirty="0" smtClean="0"/>
              <a:t>The C-RNTIs are derived from the UE’s C-RNTI</a:t>
            </a:r>
          </a:p>
          <a:p>
            <a:r>
              <a:rPr lang="en-US" sz="2800" dirty="0" smtClean="0"/>
              <a:t>NOTE: C-RNTI collision avoidance is up to </a:t>
            </a:r>
            <a:r>
              <a:rPr lang="en-US" sz="2800" dirty="0" err="1" smtClean="0"/>
              <a:t>eNB</a:t>
            </a:r>
            <a:r>
              <a:rPr lang="en-US" sz="2800" dirty="0" smtClean="0"/>
              <a:t> implementation.  Examples include:</a:t>
            </a:r>
          </a:p>
          <a:p>
            <a:pPr lvl="2"/>
            <a:r>
              <a:rPr lang="en-US" sz="2000" dirty="0" smtClean="0"/>
              <a:t>Reserving a set of C-RNTI with set size equal to the number of different R repetition for each UE</a:t>
            </a:r>
          </a:p>
          <a:p>
            <a:pPr lvl="2"/>
            <a:r>
              <a:rPr lang="en-US" sz="2000" dirty="0" smtClean="0"/>
              <a:t>UEs with potential C-RNTI collisions are assigned to different MPDCCH narrowband</a:t>
            </a:r>
          </a:p>
          <a:p>
            <a:pPr lvl="2"/>
            <a:r>
              <a:rPr lang="en-GB" sz="2000" dirty="0"/>
              <a:t>UEs with potential C-RNTI collisions are allocated in different DRX cycles </a:t>
            </a:r>
            <a:endParaRPr lang="en-GB" sz="2000" dirty="0" smtClean="0"/>
          </a:p>
          <a:p>
            <a:pPr lvl="2"/>
            <a:r>
              <a:rPr lang="en-GB" sz="2000" dirty="0" smtClean="0"/>
              <a:t>UEs </a:t>
            </a:r>
            <a:r>
              <a:rPr lang="en-GB" sz="2000" dirty="0"/>
              <a:t>with potential C-RNTI collisions that share the same MPDCCH </a:t>
            </a:r>
            <a:r>
              <a:rPr lang="en-GB" sz="2000" dirty="0" smtClean="0"/>
              <a:t>narrowband, </a:t>
            </a:r>
            <a:r>
              <a:rPr lang="en-GB" sz="2000" dirty="0"/>
              <a:t>are </a:t>
            </a:r>
            <a:r>
              <a:rPr lang="en-GB" sz="2000" dirty="0" smtClean="0"/>
              <a:t>configured </a:t>
            </a:r>
            <a:r>
              <a:rPr lang="en-GB" sz="2000" dirty="0"/>
              <a:t>such that </a:t>
            </a:r>
            <a:r>
              <a:rPr lang="en-GB" sz="2000" dirty="0" smtClean="0"/>
              <a:t>their search space </a:t>
            </a:r>
            <a:r>
              <a:rPr lang="en-GB" sz="2000" dirty="0"/>
              <a:t>do not overlap in time</a:t>
            </a:r>
            <a:endParaRPr lang="en-US" sz="2800" dirty="0" smtClean="0"/>
          </a:p>
          <a:p>
            <a:pPr lvl="1"/>
            <a:endParaRPr lang="en-US" sz="2400" dirty="0"/>
          </a:p>
          <a:p>
            <a:endParaRPr lang="en-US" sz="1800" dirty="0">
              <a:solidFill>
                <a:srgbClr val="00A9D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18225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539</TotalTime>
  <Words>163</Words>
  <Application>Microsoft Office PowerPoint</Application>
  <PresentationFormat>On-screen Show (4:3)</PresentationFormat>
  <Paragraphs>17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 Unicode MS</vt:lpstr>
      <vt:lpstr>Arial</vt:lpstr>
      <vt:lpstr>Calibri</vt:lpstr>
      <vt:lpstr>Office Theme</vt:lpstr>
      <vt:lpstr>WF on Distinguishing Different MPDCCH Repetitions in a Search Space</vt:lpstr>
      <vt:lpstr>Background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CE-level, Repetition Level &amp; CE-mode</dc:title>
  <dc:creator>Shin Horng Wong</dc:creator>
  <cp:lastModifiedBy>Horng Wong, Shin</cp:lastModifiedBy>
  <cp:revision>66</cp:revision>
  <dcterms:created xsi:type="dcterms:W3CDTF">2006-08-16T00:00:00Z</dcterms:created>
  <dcterms:modified xsi:type="dcterms:W3CDTF">2015-10-05T17:31:12Z</dcterms:modified>
</cp:coreProperties>
</file>