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082" autoAdjust="0"/>
    <p:restoredTop sz="85393" autoAdjust="0"/>
  </p:normalViewPr>
  <p:slideViewPr>
    <p:cSldViewPr>
      <p:cViewPr>
        <p:scale>
          <a:sx n="80" d="100"/>
          <a:sy n="80" d="100"/>
        </p:scale>
        <p:origin x="72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64332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</a:t>
            </a:r>
            <a:r>
              <a:rPr lang="en-US" altLang="ja-JP" sz="4000" dirty="0" err="1" smtClean="0"/>
              <a:t>Narrowbands</a:t>
            </a:r>
            <a:r>
              <a:rPr lang="en-US" altLang="ja-JP" sz="4000" dirty="0" smtClean="0"/>
              <a:t> for </a:t>
            </a:r>
            <a:r>
              <a:rPr lang="en-US" sz="4000" dirty="0" smtClean="0"/>
              <a:t>MTC-SIB1 </a:t>
            </a:r>
            <a:r>
              <a:rPr lang="en-US" sz="4000" dirty="0"/>
              <a:t>frequency hopping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2088232"/>
          </a:xfrm>
          <a:ln>
            <a:noFill/>
          </a:ln>
        </p:spPr>
        <p:txBody>
          <a:bodyPr>
            <a:noAutofit/>
          </a:bodyPr>
          <a:lstStyle/>
          <a:p>
            <a:r>
              <a:rPr lang="en-GB" b="1" dirty="0" smtClean="0">
                <a:solidFill>
                  <a:schemeClr val="tx1"/>
                </a:solidFill>
              </a:rPr>
              <a:t>NEC, </a:t>
            </a:r>
            <a:r>
              <a:rPr lang="en-GB" b="1" dirty="0" err="1" smtClean="0">
                <a:solidFill>
                  <a:schemeClr val="tx1"/>
                </a:solidFill>
              </a:rPr>
              <a:t>InterDigital</a:t>
            </a:r>
            <a:r>
              <a:rPr lang="en-GB" b="1" dirty="0" smtClean="0">
                <a:solidFill>
                  <a:schemeClr val="tx1"/>
                </a:solidFill>
              </a:rPr>
              <a:t>, Qualcomm, </a:t>
            </a:r>
            <a:r>
              <a:rPr lang="en-GB" b="1" dirty="0">
                <a:solidFill>
                  <a:schemeClr val="tx1"/>
                </a:solidFill>
              </a:rPr>
              <a:t>NTT </a:t>
            </a:r>
            <a:r>
              <a:rPr lang="en-GB" b="1" dirty="0" smtClean="0">
                <a:solidFill>
                  <a:schemeClr val="tx1"/>
                </a:solidFill>
              </a:rPr>
              <a:t>DOCOMO, ZTE, Intel, </a:t>
            </a:r>
            <a:r>
              <a:rPr lang="en-GB" b="1" dirty="0">
                <a:solidFill>
                  <a:schemeClr val="tx1"/>
                </a:solidFill>
              </a:rPr>
              <a:t>Sierra Wireless,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 smtClean="0"/>
              <a:t>3GPP TSG RAN WG1 Meeting #82bis</a:t>
            </a:r>
            <a:endParaRPr lang="ja-JP" altLang="ja-JP" b="1" dirty="0" smtClean="0"/>
          </a:p>
          <a:p>
            <a:r>
              <a:rPr lang="en-US" b="1" dirty="0"/>
              <a:t>Malmo, Sweden, 5</a:t>
            </a:r>
            <a:r>
              <a:rPr lang="en-US" b="1" baseline="30000" dirty="0"/>
              <a:t>th</a:t>
            </a:r>
            <a:r>
              <a:rPr lang="en-US" b="1" dirty="0"/>
              <a:t> - 9</a:t>
            </a:r>
            <a:r>
              <a:rPr lang="en-US" b="1" baseline="30000" dirty="0"/>
              <a:t>th</a:t>
            </a:r>
            <a:r>
              <a:rPr lang="en-US" b="1" dirty="0"/>
              <a:t> Oct 2015</a:t>
            </a:r>
            <a:endParaRPr lang="en-GB" b="1" dirty="0"/>
          </a:p>
          <a:p>
            <a:r>
              <a:rPr lang="en-GB" altLang="ja-JP" b="1" dirty="0" smtClean="0"/>
              <a:t>Agenda </a:t>
            </a:r>
            <a:r>
              <a:rPr lang="en-GB" altLang="ja-JP" b="1" dirty="0"/>
              <a:t>Item: 7</a:t>
            </a:r>
            <a:r>
              <a:rPr lang="en-GB" altLang="ja-JP" b="1" dirty="0" smtClean="0"/>
              <a:t>.2.1.1</a:t>
            </a:r>
            <a:endParaRPr lang="ja-JP" altLang="ja-JP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R1-156119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661248"/>
          </a:xfrm>
        </p:spPr>
        <p:txBody>
          <a:bodyPr>
            <a:noAutofit/>
          </a:bodyPr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sz="2200" b="1" dirty="0"/>
              <a:t>Confirm working assumption: </a:t>
            </a:r>
            <a:r>
              <a:rPr lang="en-US" sz="2200" dirty="0"/>
              <a:t>At least in case the network supports enhanced coverage, frequency hopping for MTC-SIB1 is always used at least system bandwidth &gt;= 5MHz.</a:t>
            </a:r>
            <a:endParaRPr lang="en-GB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/>
              <a:t>Option A: </a:t>
            </a:r>
            <a:r>
              <a:rPr lang="en-US" sz="2200" dirty="0"/>
              <a:t>MTC-SIB1 frequency hopping takes place between 2 </a:t>
            </a:r>
            <a:r>
              <a:rPr lang="en-US" sz="2200" dirty="0" err="1"/>
              <a:t>narrowbands</a:t>
            </a:r>
            <a:r>
              <a:rPr lang="en-US" sz="2200" dirty="0"/>
              <a:t> in the cell.</a:t>
            </a:r>
            <a:endParaRPr lang="en-GB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/>
              <a:t>Option B: </a:t>
            </a:r>
            <a:r>
              <a:rPr lang="en-US" sz="2200" dirty="0"/>
              <a:t>MTC-SIB1 frequency hopping takes place between 2 or 4 </a:t>
            </a:r>
            <a:r>
              <a:rPr lang="en-US" sz="2200" dirty="0" err="1"/>
              <a:t>narrowbands</a:t>
            </a:r>
            <a:r>
              <a:rPr lang="en-US" sz="2200" dirty="0"/>
              <a:t> as indicated in MIB.</a:t>
            </a:r>
            <a:endParaRPr lang="en-GB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/>
              <a:t>Working assumption: </a:t>
            </a:r>
            <a:r>
              <a:rPr lang="en-US" sz="2200" dirty="0"/>
              <a:t>The mentioned </a:t>
            </a:r>
            <a:r>
              <a:rPr lang="en-US" sz="2200" dirty="0" err="1"/>
              <a:t>narrowbands</a:t>
            </a:r>
            <a:r>
              <a:rPr lang="en-US" sz="2200" dirty="0"/>
              <a:t> are determined based on cell ID and system bandwidth. </a:t>
            </a:r>
            <a:endParaRPr lang="en-US" sz="22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b="1" dirty="0" smtClean="0"/>
              <a:t>Working </a:t>
            </a:r>
            <a:r>
              <a:rPr lang="en-US" sz="2200" b="1" dirty="0"/>
              <a:t>assumption: </a:t>
            </a:r>
            <a:r>
              <a:rPr lang="en-US" sz="2200" dirty="0"/>
              <a:t>The hopping sequence between these </a:t>
            </a:r>
            <a:r>
              <a:rPr lang="en-US" sz="2200" dirty="0" err="1"/>
              <a:t>narrowbands</a:t>
            </a:r>
            <a:r>
              <a:rPr lang="en-US" sz="2200" dirty="0"/>
              <a:t> is determined based on cell id and </a:t>
            </a:r>
            <a:r>
              <a:rPr lang="en-US" sz="2200" dirty="0" err="1"/>
              <a:t>subframe</a:t>
            </a:r>
            <a:r>
              <a:rPr lang="en-US" sz="2200" dirty="0"/>
              <a:t> index (and/or SFN).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80728"/>
            <a:ext cx="8874732" cy="568863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 sz="23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2300" dirty="0" smtClean="0"/>
              <a:t>MTC-SIB1 </a:t>
            </a:r>
            <a:r>
              <a:rPr lang="en-US" sz="2300" dirty="0"/>
              <a:t>frequency hopping takes place between 2 or </a:t>
            </a:r>
            <a:r>
              <a:rPr lang="en-US" sz="2300" dirty="0" smtClean="0"/>
              <a:t>4 </a:t>
            </a:r>
            <a:r>
              <a:rPr lang="en-US" sz="2300" dirty="0" err="1" smtClean="0"/>
              <a:t>narrowbands</a:t>
            </a:r>
            <a:r>
              <a:rPr lang="en-US" sz="2300" dirty="0" smtClean="0"/>
              <a:t> depending on the system bandwidth</a:t>
            </a:r>
          </a:p>
          <a:p>
            <a:pPr lvl="2"/>
            <a:r>
              <a:rPr lang="en-US" sz="2000" dirty="0" err="1"/>
              <a:t>narrowbands</a:t>
            </a:r>
            <a:r>
              <a:rPr lang="en-GB" sz="2000" dirty="0" smtClean="0"/>
              <a:t> </a:t>
            </a:r>
            <a:r>
              <a:rPr lang="en-GB" sz="2000" dirty="0"/>
              <a:t>= 2 for system BW of </a:t>
            </a:r>
            <a:r>
              <a:rPr lang="en-US" sz="2000" dirty="0" smtClean="0"/>
              <a:t>12-50 </a:t>
            </a:r>
            <a:r>
              <a:rPr lang="en-US" sz="2000" dirty="0"/>
              <a:t>RBs</a:t>
            </a:r>
          </a:p>
          <a:p>
            <a:pPr lvl="2"/>
            <a:r>
              <a:rPr lang="en-US" sz="2000" dirty="0" err="1"/>
              <a:t>narrowbands</a:t>
            </a:r>
            <a:r>
              <a:rPr lang="en-US" sz="2000" dirty="0"/>
              <a:t> </a:t>
            </a:r>
            <a:r>
              <a:rPr lang="en-GB" sz="2000" dirty="0" smtClean="0"/>
              <a:t>= </a:t>
            </a:r>
            <a:r>
              <a:rPr lang="en-GB" sz="2000" dirty="0"/>
              <a:t>4 for system BW of </a:t>
            </a:r>
            <a:r>
              <a:rPr lang="en-US" sz="2000" dirty="0" smtClean="0"/>
              <a:t>51-110 RBs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300" dirty="0"/>
              <a:t>Confirm the working assumption that the </a:t>
            </a:r>
            <a:r>
              <a:rPr lang="en-US" sz="2300" dirty="0" smtClean="0"/>
              <a:t>mentioned </a:t>
            </a:r>
            <a:r>
              <a:rPr lang="en-US" sz="2300" dirty="0" err="1"/>
              <a:t>narrowbands</a:t>
            </a:r>
            <a:r>
              <a:rPr lang="en-US" sz="2300" dirty="0"/>
              <a:t> are determined based on cell ID and system </a:t>
            </a:r>
            <a:r>
              <a:rPr lang="en-US" sz="2300" dirty="0" smtClean="0"/>
              <a:t>bandwidth </a:t>
            </a:r>
            <a:endParaRPr lang="en-US" sz="2300" dirty="0"/>
          </a:p>
          <a:p>
            <a:pPr lvl="2"/>
            <a:r>
              <a:rPr lang="en-US" sz="2000" dirty="0"/>
              <a:t>FFS on how to handle the case if MTC-SIB1 overlaps with </a:t>
            </a:r>
            <a:r>
              <a:rPr lang="en-US" sz="2000" dirty="0" smtClean="0"/>
              <a:t>PBCH</a:t>
            </a:r>
            <a:endParaRPr lang="en-GB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300" dirty="0" smtClean="0"/>
              <a:t>Confirm </a:t>
            </a:r>
            <a:r>
              <a:rPr lang="en-US" sz="2300" dirty="0"/>
              <a:t>the working assumption that the </a:t>
            </a:r>
            <a:r>
              <a:rPr lang="en-US" sz="2300" dirty="0" smtClean="0"/>
              <a:t>hopping </a:t>
            </a:r>
            <a:r>
              <a:rPr lang="en-US" sz="2300" dirty="0"/>
              <a:t>sequence between these </a:t>
            </a:r>
            <a:r>
              <a:rPr lang="en-US" sz="2300" dirty="0" err="1"/>
              <a:t>narrowbands</a:t>
            </a:r>
            <a:r>
              <a:rPr lang="en-US" sz="2300" dirty="0"/>
              <a:t> is determined based on cell </a:t>
            </a:r>
            <a:r>
              <a:rPr lang="en-US" sz="2300" dirty="0" smtClean="0"/>
              <a:t>ID </a:t>
            </a:r>
            <a:r>
              <a:rPr lang="en-US" sz="2300" dirty="0"/>
              <a:t>and </a:t>
            </a:r>
            <a:r>
              <a:rPr lang="en-US" sz="2300" dirty="0" err="1"/>
              <a:t>subframe</a:t>
            </a:r>
            <a:r>
              <a:rPr lang="en-US" sz="2300" dirty="0"/>
              <a:t> index (and/or SFN</a:t>
            </a:r>
            <a:r>
              <a:rPr lang="en-US" sz="2300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300" dirty="0"/>
          </a:p>
          <a:p>
            <a:pPr>
              <a:buFont typeface="Wingdings" panose="05000000000000000000" pitchFamily="2" charset="2"/>
              <a:buChar char="§"/>
            </a:pPr>
            <a:endParaRPr lang="en-GB" sz="2200" dirty="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84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16983</TotalTime>
  <Words>231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Wingdings</vt:lpstr>
      <vt:lpstr>Office テーマ</vt:lpstr>
      <vt:lpstr>WF on Narrowbands for MTC-SIB1 frequency hopping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Narrowband for MTC-SIB1 frequency hopping</dc:title>
  <dc:creator>Yassin.Awad@EMEA.NEC.COM</dc:creator>
  <cp:lastModifiedBy>Yassin Awad</cp:lastModifiedBy>
  <cp:revision>216</cp:revision>
  <dcterms:created xsi:type="dcterms:W3CDTF">2015-02-03T00:53:02Z</dcterms:created>
  <dcterms:modified xsi:type="dcterms:W3CDTF">2015-10-06T07:39:55Z</dcterms:modified>
</cp:coreProperties>
</file>