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LBT priority classes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dirty="0" smtClean="0"/>
              <a:t>Huawei, HiSilicon, NTT DOCOMO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54993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 </a:t>
            </a:r>
            <a:r>
              <a:rPr lang="en-US" sz="2400" dirty="0" smtClean="0"/>
              <a:t>category 4 LBT priority class is defined by the minimum and maximum contention window (CW) sizes and the number of CCA slots in the defer </a:t>
            </a:r>
            <a:r>
              <a:rPr lang="en-US" sz="2400" dirty="0" smtClean="0"/>
              <a:t>period (</a:t>
            </a:r>
            <a:r>
              <a:rPr lang="en-US" sz="2400" i="1" dirty="0" smtClean="0"/>
              <a:t>n</a:t>
            </a:r>
            <a:r>
              <a:rPr lang="en-US" sz="2400" dirty="0" smtClean="0"/>
              <a:t> in </a:t>
            </a:r>
            <a:r>
              <a:rPr lang="en-US" sz="2400" dirty="0" smtClean="0"/>
              <a:t>Table </a:t>
            </a:r>
            <a:r>
              <a:rPr lang="en-US" sz="2400" dirty="0" smtClean="0"/>
              <a:t>below).</a:t>
            </a:r>
          </a:p>
          <a:p>
            <a:r>
              <a:rPr lang="en-US" sz="2400" dirty="0" smtClean="0"/>
              <a:t>In Rel13 for a DL burst transmission containing PDSCH, an LAA SCell operates with a single category 4 LBT priority class at a time when performing random backoff.</a:t>
            </a:r>
            <a:endParaRPr lang="en-US" sz="2400" dirty="0" smtClean="0"/>
          </a:p>
          <a:p>
            <a:r>
              <a:rPr lang="en-US" sz="2400" dirty="0" smtClean="0"/>
              <a:t>Best effort traffic uses the LBT priority class 3.</a:t>
            </a:r>
            <a:r>
              <a:rPr lang="en-US" sz="2400" dirty="0" smtClean="0"/>
              <a:t> 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714165"/>
              </p:ext>
            </p:extLst>
          </p:nvPr>
        </p:nvGraphicFramePr>
        <p:xfrm>
          <a:off x="1295400" y="4267200"/>
          <a:ext cx="6781800" cy="19253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1600200"/>
                <a:gridCol w="1752600"/>
                <a:gridCol w="1371600"/>
              </a:tblGrid>
              <a:tr h="44195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LBT priority class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CWmin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CWmax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2333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352800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I</a:t>
            </a:r>
            <a:r>
              <a:rPr lang="en-GB" dirty="0" smtClean="0"/>
              <a:t>f </a:t>
            </a:r>
            <a:r>
              <a:rPr lang="en-GB" dirty="0"/>
              <a:t>an intended </a:t>
            </a:r>
            <a:r>
              <a:rPr lang="en-GB" dirty="0" smtClean="0"/>
              <a:t>DL transmission burst with PDSCH contains </a:t>
            </a:r>
            <a:r>
              <a:rPr lang="en-GB" dirty="0" smtClean="0"/>
              <a:t>traffic corresponding to </a:t>
            </a:r>
            <a:r>
              <a:rPr lang="en-GB" dirty="0"/>
              <a:t>different </a:t>
            </a:r>
            <a:r>
              <a:rPr lang="en-GB" dirty="0" smtClean="0"/>
              <a:t>LBT priority classes, the </a:t>
            </a:r>
            <a:r>
              <a:rPr lang="en-GB" dirty="0"/>
              <a:t>lowest priority shall be </a:t>
            </a:r>
            <a:r>
              <a:rPr lang="en-GB" dirty="0" smtClean="0"/>
              <a:t>used for the LBT parameters</a:t>
            </a:r>
            <a:r>
              <a:rPr lang="en-GB" dirty="0" smtClean="0"/>
              <a:t>.</a:t>
            </a:r>
          </a:p>
          <a:p>
            <a:pPr lvl="0" hangingPunct="0"/>
            <a:r>
              <a:rPr lang="en-GB" dirty="0" smtClean="0"/>
              <a:t>FFS </a:t>
            </a:r>
            <a:r>
              <a:rPr lang="en-GB" dirty="0" smtClean="0"/>
              <a:t>if more LBT priority classes are needed.</a:t>
            </a:r>
          </a:p>
          <a:p>
            <a:pPr lvl="0" hangingPunct="0"/>
            <a:r>
              <a:rPr lang="en-GB" dirty="0" smtClean="0"/>
              <a:t>Inform RAN2</a:t>
            </a:r>
          </a:p>
        </p:txBody>
      </p:sp>
    </p:spTree>
    <p:extLst>
      <p:ext uri="{BB962C8B-B14F-4D97-AF65-F5344CB8AC3E}">
        <p14:creationId xmlns:p14="http://schemas.microsoft.com/office/powerpoint/2010/main" val="651806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170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DL LBT priority classes</vt:lpstr>
      <vt:lpstr>Proposal</vt:lpstr>
      <vt:lpstr>Proposal (cont.)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42</cp:revision>
  <dcterms:created xsi:type="dcterms:W3CDTF">2015-08-24T04:19:58Z</dcterms:created>
  <dcterms:modified xsi:type="dcterms:W3CDTF">2015-08-28T01:55:47Z</dcterms:modified>
</cp:coreProperties>
</file>