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662" autoAdjust="0"/>
    <p:restoredTop sz="94660"/>
  </p:normalViewPr>
  <p:slideViewPr>
    <p:cSldViewPr>
      <p:cViewPr varScale="1">
        <p:scale>
          <a:sx n="86" d="100"/>
          <a:sy n="86" d="100"/>
        </p:scale>
        <p:origin x="-142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2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5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1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6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3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6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93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8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3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823A4-8916-4E46-A594-6CB773AD50A4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42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CW adjustment based on </a:t>
            </a:r>
            <a:r>
              <a:rPr lang="en-US" dirty="0" err="1" smtClean="0"/>
              <a:t>eNB</a:t>
            </a:r>
            <a:r>
              <a:rPr lang="en-US" dirty="0" smtClean="0"/>
              <a:t> sensing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Huawei, </a:t>
            </a:r>
            <a:r>
              <a:rPr lang="en-US" dirty="0" err="1" smtClean="0"/>
              <a:t>HiSilicon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	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5xxxx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Beijing, China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August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7.2.4.1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7460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8839200" cy="5257800"/>
          </a:xfrm>
        </p:spPr>
        <p:txBody>
          <a:bodyPr>
            <a:noAutofit/>
          </a:bodyPr>
          <a:lstStyle/>
          <a:p>
            <a:pPr marL="0" indent="0" hangingPunct="0">
              <a:buNone/>
            </a:pPr>
            <a:r>
              <a:rPr lang="en-US" sz="1600" dirty="0" smtClean="0"/>
              <a:t>For LBT Category 4</a:t>
            </a:r>
            <a:r>
              <a:rPr lang="en-US" sz="1600" dirty="0"/>
              <a:t>, contention window size (CWS) </a:t>
            </a:r>
            <a:r>
              <a:rPr lang="en-US" sz="1600" dirty="0" smtClean="0"/>
              <a:t>adaptation is based on observation of busy and idle slots at the </a:t>
            </a:r>
            <a:r>
              <a:rPr lang="en-US" sz="1600" dirty="0" err="1" smtClean="0"/>
              <a:t>eNB</a:t>
            </a:r>
            <a:r>
              <a:rPr lang="en-US" sz="1600" dirty="0" smtClean="0"/>
              <a:t> in an observation window. The </a:t>
            </a:r>
            <a:r>
              <a:rPr lang="en-US" sz="1600" dirty="0"/>
              <a:t>following options are considered for adapting the C</a:t>
            </a:r>
            <a:r>
              <a:rPr lang="en-US" sz="1600" dirty="0" smtClean="0"/>
              <a:t>WS</a:t>
            </a:r>
            <a:endParaRPr lang="en-US" sz="1600" dirty="0"/>
          </a:p>
          <a:p>
            <a:pPr lvl="1" hangingPunct="0"/>
            <a:r>
              <a:rPr lang="en-US" sz="1600" dirty="0" smtClean="0"/>
              <a:t>Option </a:t>
            </a:r>
            <a:r>
              <a:rPr lang="en-US" sz="1600" dirty="0"/>
              <a:t>1</a:t>
            </a:r>
            <a:r>
              <a:rPr lang="en-US" sz="1600" dirty="0" smtClean="0"/>
              <a:t>: Metric = Number of busy periods</a:t>
            </a:r>
          </a:p>
          <a:p>
            <a:pPr lvl="1" hangingPunct="0"/>
            <a:r>
              <a:rPr lang="en-US" sz="1600" dirty="0" smtClean="0"/>
              <a:t>Option 2: Metric = (Number of busy periods)/(Number of CCA slots)</a:t>
            </a:r>
          </a:p>
          <a:p>
            <a:pPr lvl="1" hangingPunct="0"/>
            <a:r>
              <a:rPr lang="en-US" altLang="ko-KR" sz="1600" dirty="0"/>
              <a:t>Option </a:t>
            </a:r>
            <a:r>
              <a:rPr lang="en-US" altLang="ko-KR" sz="1600" dirty="0" smtClean="0"/>
              <a:t>3: </a:t>
            </a:r>
            <a:r>
              <a:rPr lang="en-US" altLang="ko-KR" sz="1600" dirty="0"/>
              <a:t>Metric = Number of busy </a:t>
            </a:r>
            <a:r>
              <a:rPr lang="en-US" altLang="ko-KR" sz="1600" dirty="0" smtClean="0"/>
              <a:t>slots</a:t>
            </a:r>
            <a:endParaRPr lang="en-US" altLang="ko-KR" sz="1600" dirty="0"/>
          </a:p>
          <a:p>
            <a:pPr lvl="1" hangingPunct="0"/>
            <a:r>
              <a:rPr lang="en-US" altLang="ko-KR" sz="1600" dirty="0"/>
              <a:t>Option </a:t>
            </a:r>
            <a:r>
              <a:rPr lang="en-US" altLang="ko-KR" sz="1600" dirty="0" smtClean="0"/>
              <a:t>4: </a:t>
            </a:r>
            <a:r>
              <a:rPr lang="en-US" altLang="ko-KR" sz="1600" dirty="0"/>
              <a:t>Metric = (Number of busy </a:t>
            </a:r>
            <a:r>
              <a:rPr lang="en-US" altLang="ko-KR" sz="1600" dirty="0" smtClean="0"/>
              <a:t>slots)/(</a:t>
            </a:r>
            <a:r>
              <a:rPr lang="en-US" altLang="ko-KR" sz="1600" dirty="0"/>
              <a:t>Number of CCA slots)</a:t>
            </a:r>
          </a:p>
          <a:p>
            <a:pPr hangingPunct="0"/>
            <a:r>
              <a:rPr lang="en-US" sz="1600" dirty="0" smtClean="0"/>
              <a:t>Adaptation rule</a:t>
            </a:r>
          </a:p>
          <a:p>
            <a:pPr lvl="1" hangingPunct="0"/>
            <a:r>
              <a:rPr lang="en-US" altLang="ko-KR" sz="1600" dirty="0"/>
              <a:t>If the metric is larger than a threshold, then increase the CW size</a:t>
            </a:r>
          </a:p>
          <a:p>
            <a:pPr lvl="1" hangingPunct="0"/>
            <a:r>
              <a:rPr lang="en-US" altLang="ko-KR" sz="1600" dirty="0"/>
              <a:t>If the metric is smaller than a threshold, then reduce (or reset) the CW </a:t>
            </a:r>
            <a:r>
              <a:rPr lang="en-US" altLang="ko-KR" sz="1600" dirty="0" smtClean="0"/>
              <a:t>size</a:t>
            </a:r>
          </a:p>
          <a:p>
            <a:pPr lvl="1" hangingPunct="0"/>
            <a:r>
              <a:rPr lang="en-US" altLang="ko-KR" sz="1600" dirty="0" smtClean="0"/>
              <a:t>Threshold</a:t>
            </a:r>
          </a:p>
          <a:p>
            <a:pPr lvl="2" hangingPunct="0"/>
            <a:r>
              <a:rPr lang="en-US" altLang="ko-KR" sz="1400" dirty="0" smtClean="0"/>
              <a:t>Threshold  can be predefined value or derived from current CWS value or the random ECCA counter value drawn initially</a:t>
            </a:r>
          </a:p>
          <a:p>
            <a:pPr hangingPunct="0"/>
            <a:r>
              <a:rPr lang="en-US" sz="1600" dirty="0" smtClean="0"/>
              <a:t>Observation window</a:t>
            </a:r>
          </a:p>
          <a:p>
            <a:pPr lvl="1" hangingPunct="0"/>
            <a:r>
              <a:rPr lang="en-US" sz="1600" dirty="0" smtClean="0"/>
              <a:t>Option A: The time between two DL PDSCH transmissions </a:t>
            </a:r>
          </a:p>
          <a:p>
            <a:pPr lvl="1" hangingPunct="0"/>
            <a:r>
              <a:rPr lang="en-US" sz="1600" dirty="0" smtClean="0"/>
              <a:t>Option B: The time between the random ECCA counter is drawn and the time when the counter reaches zero (or) the time that the packet is transmitted</a:t>
            </a:r>
          </a:p>
          <a:p>
            <a:pPr lvl="1" hangingPunct="0"/>
            <a:r>
              <a:rPr lang="en-US" sz="1600" dirty="0" smtClean="0"/>
              <a:t>Option C: From the time when the random ECCA counter is drawn to the time period derived from the current CWS</a:t>
            </a:r>
          </a:p>
          <a:p>
            <a:pPr hangingPunct="0"/>
            <a:r>
              <a:rPr lang="en-US" sz="1600" dirty="0" smtClean="0"/>
              <a:t>There may be other conditions under which CW size is reset to minimum (e.g. buffer is flushed etc.)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7181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1270</TotalTime>
  <Words>254</Words>
  <Application>Microsoft Office PowerPoint</Application>
  <PresentationFormat>화면 슬라이드 쇼(4:3)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CW adjustment based on eNB sensing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admin</cp:lastModifiedBy>
  <cp:revision>108</cp:revision>
  <dcterms:created xsi:type="dcterms:W3CDTF">2015-08-24T04:19:58Z</dcterms:created>
  <dcterms:modified xsi:type="dcterms:W3CDTF">2015-08-27T10:04:36Z</dcterms:modified>
</cp:coreProperties>
</file>