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854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97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373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23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89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25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875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935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694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4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409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D3A51-4F5F-4F05-A5A6-F5EE9CEEFE43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C10F6-8A20-4586-AF98-314149EB6F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59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CSI reporting with PMI for Rel.13 FD-MIMO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CATT, CMCC, </a:t>
            </a:r>
            <a:r>
              <a:rPr lang="en-US" dirty="0"/>
              <a:t>Ericsson, ETRI, </a:t>
            </a:r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Intel, LG Electronics, </a:t>
            </a:r>
            <a:r>
              <a:rPr lang="en-US" dirty="0" smtClean="0"/>
              <a:t>ZTE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79512" y="581779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 b="1"/>
              <a:t>3GPP TSG RAN WG1 Meeting #82	</a:t>
            </a:r>
            <a:r>
              <a:rPr lang="en-US" sz="2400" b="1" dirty="0" smtClean="0"/>
              <a:t>                                       </a:t>
            </a:r>
            <a:r>
              <a:rPr lang="x-none" sz="2400" b="1" smtClean="0"/>
              <a:t>R1-15</a:t>
            </a:r>
            <a:r>
              <a:rPr lang="en-US" sz="2400" b="1" dirty="0" smtClean="0"/>
              <a:t>4925</a:t>
            </a:r>
          </a:p>
          <a:p>
            <a:r>
              <a:rPr lang="x-none" sz="2400" b="1"/>
              <a:t>Beijing, China, 24th - 28th August </a:t>
            </a:r>
            <a:r>
              <a:rPr lang="x-none" sz="2400" b="1" smtClean="0"/>
              <a:t>2015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5070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Notify RAN2 a summary of the contents of the following slides</a:t>
            </a:r>
          </a:p>
          <a:p>
            <a:endParaRPr lang="en-US" sz="2800" dirty="0"/>
          </a:p>
          <a:p>
            <a:r>
              <a:rPr lang="en-US" sz="2800" dirty="0" smtClean="0"/>
              <a:t>Note: CSI reporting mode is only associated with frequency granularity of CQI and PMI</a:t>
            </a:r>
          </a:p>
        </p:txBody>
      </p:sp>
    </p:spTree>
    <p:extLst>
      <p:ext uri="{BB962C8B-B14F-4D97-AF65-F5344CB8AC3E}">
        <p14:creationId xmlns:p14="http://schemas.microsoft.com/office/powerpoint/2010/main" val="24475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en-US" sz="3600" dirty="0" smtClean="0"/>
              <a:t>PUSCH based Aperiodic CSI reporting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Specify extension of Rel.12 PUSCH based A-CSI reporting modes for FD-MIMO as follows:</a:t>
            </a:r>
          </a:p>
          <a:p>
            <a:pPr lvl="1"/>
            <a:r>
              <a:rPr lang="en-US" sz="2000" dirty="0" smtClean="0"/>
              <a:t>Supported A-CSI modes with PMI are </a:t>
            </a:r>
            <a:r>
              <a:rPr lang="en-US" sz="2000" dirty="0"/>
              <a:t>the existing Rel.12 modes :</a:t>
            </a:r>
            <a:endParaRPr lang="en-US" sz="2000" dirty="0" smtClean="0"/>
          </a:p>
          <a:p>
            <a:pPr lvl="2"/>
            <a:r>
              <a:rPr lang="en-US" sz="1800" dirty="0" smtClean="0"/>
              <a:t>1-2, 2-2, 3-1, and 3-2</a:t>
            </a:r>
          </a:p>
          <a:p>
            <a:pPr lvl="1"/>
            <a:r>
              <a:rPr lang="en-US" sz="2000" dirty="0" smtClean="0"/>
              <a:t>Content of A-CSI reporting may depend on codebook-related parameters and CSI reporting class</a:t>
            </a:r>
          </a:p>
          <a:p>
            <a:pPr lvl="2"/>
            <a:r>
              <a:rPr lang="en-US" sz="1800" dirty="0" smtClean="0"/>
              <a:t>CQI, RI, PMI reported according to CSI reporting mode definition</a:t>
            </a:r>
          </a:p>
          <a:p>
            <a:pPr lvl="3"/>
            <a:r>
              <a:rPr lang="en-US" sz="1600" dirty="0" smtClean="0"/>
              <a:t>Size of CQI and RI remains the same as Rel.12</a:t>
            </a:r>
          </a:p>
          <a:p>
            <a:pPr lvl="3"/>
            <a:r>
              <a:rPr lang="en-US" sz="1600" dirty="0" smtClean="0"/>
              <a:t>Exact PMI size and contents for class A is FFS</a:t>
            </a:r>
          </a:p>
          <a:p>
            <a:pPr lvl="3"/>
            <a:r>
              <a:rPr lang="en-US" sz="1600" dirty="0"/>
              <a:t>Exact PMI size and contents and/or beam selection indication for class B FFS</a:t>
            </a:r>
          </a:p>
          <a:p>
            <a:pPr lvl="3"/>
            <a:r>
              <a:rPr lang="en-US" sz="1600" dirty="0" smtClean="0"/>
              <a:t>Details on additional CSI parameters for class A and B are FFS</a:t>
            </a:r>
          </a:p>
          <a:p>
            <a:endParaRPr lang="en-US" sz="2400" dirty="0" smtClean="0"/>
          </a:p>
          <a:p>
            <a:r>
              <a:rPr lang="en-US" sz="2400" dirty="0" smtClean="0"/>
              <a:t>RRC configuration details of these modes are FFS</a:t>
            </a:r>
          </a:p>
        </p:txBody>
      </p:sp>
    </p:spTree>
    <p:extLst>
      <p:ext uri="{BB962C8B-B14F-4D97-AF65-F5344CB8AC3E}">
        <p14:creationId xmlns:p14="http://schemas.microsoft.com/office/powerpoint/2010/main" val="366124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en-US" sz="3600" dirty="0" smtClean="0"/>
              <a:t>PUCCH based Periodic CSI reporting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Specify extension of </a:t>
            </a:r>
            <a:r>
              <a:rPr lang="en-US" sz="2400" dirty="0" smtClean="0"/>
              <a:t>Rel.12 PUCCH based P-CSI reporting modes for FD-MIMO as follows:</a:t>
            </a:r>
          </a:p>
          <a:p>
            <a:pPr lvl="1"/>
            <a:r>
              <a:rPr lang="en-US" sz="2000" dirty="0" smtClean="0"/>
              <a:t>Supported P-CSI modes with PMI are the existing Rel.12 modes:</a:t>
            </a:r>
          </a:p>
          <a:p>
            <a:pPr lvl="2"/>
            <a:r>
              <a:rPr lang="en-US" sz="1800" dirty="0" smtClean="0"/>
              <a:t>1-1, 2-1</a:t>
            </a:r>
          </a:p>
          <a:p>
            <a:pPr lvl="3"/>
            <a:r>
              <a:rPr lang="en-US" sz="1400" dirty="0" err="1" smtClean="0"/>
              <a:t>Submodes</a:t>
            </a:r>
            <a:r>
              <a:rPr lang="en-US" sz="1400" dirty="0" smtClean="0"/>
              <a:t> of mode 1-1 (if any) FFS</a:t>
            </a:r>
            <a:endParaRPr lang="en-US" sz="1800" dirty="0" smtClean="0"/>
          </a:p>
          <a:p>
            <a:pPr lvl="1"/>
            <a:r>
              <a:rPr lang="en-US" sz="2000" dirty="0" smtClean="0"/>
              <a:t>Content of P-CSI reporting may depend on the </a:t>
            </a:r>
            <a:r>
              <a:rPr lang="en-US" sz="2000" dirty="0" err="1" smtClean="0"/>
              <a:t>submode</a:t>
            </a:r>
            <a:r>
              <a:rPr lang="en-US" sz="2000" dirty="0" smtClean="0"/>
              <a:t> (if any), codebook-related parameters and CSI reporting class</a:t>
            </a:r>
          </a:p>
          <a:p>
            <a:pPr lvl="2"/>
            <a:r>
              <a:rPr lang="en-US" sz="1800" dirty="0" smtClean="0"/>
              <a:t>CQI, RI, PMI reported according to CSI reporting mode definition</a:t>
            </a:r>
          </a:p>
          <a:p>
            <a:pPr lvl="3"/>
            <a:r>
              <a:rPr lang="en-US" sz="1800" dirty="0" smtClean="0"/>
              <a:t>Size </a:t>
            </a:r>
            <a:r>
              <a:rPr lang="en-US" sz="1800" dirty="0"/>
              <a:t>of CQI and RI remains the same as Rel.12</a:t>
            </a:r>
          </a:p>
          <a:p>
            <a:pPr lvl="3"/>
            <a:r>
              <a:rPr lang="en-US" sz="1800" dirty="0"/>
              <a:t>Exact PMI </a:t>
            </a:r>
            <a:r>
              <a:rPr lang="en-US" sz="1800" dirty="0" smtClean="0"/>
              <a:t>size and contents </a:t>
            </a:r>
            <a:r>
              <a:rPr lang="en-US" sz="1800" dirty="0"/>
              <a:t>for class A </a:t>
            </a:r>
            <a:r>
              <a:rPr lang="en-US" sz="1800" dirty="0" smtClean="0"/>
              <a:t>is FFS</a:t>
            </a:r>
          </a:p>
          <a:p>
            <a:pPr lvl="3"/>
            <a:r>
              <a:rPr lang="en-US" sz="1800" dirty="0" smtClean="0"/>
              <a:t>Exact PMI size and contents and/or beam selection indication for class B FFS</a:t>
            </a:r>
            <a:endParaRPr lang="en-US" sz="1800" dirty="0"/>
          </a:p>
          <a:p>
            <a:pPr lvl="3"/>
            <a:r>
              <a:rPr lang="en-US" sz="1800" dirty="0" smtClean="0"/>
              <a:t>Details </a:t>
            </a:r>
            <a:r>
              <a:rPr lang="en-US" sz="1800" dirty="0"/>
              <a:t>on additional CSI </a:t>
            </a:r>
            <a:r>
              <a:rPr lang="en-US" sz="1800" dirty="0" smtClean="0"/>
              <a:t>parameters </a:t>
            </a:r>
            <a:r>
              <a:rPr lang="en-US" sz="1800" dirty="0"/>
              <a:t>for </a:t>
            </a:r>
            <a:r>
              <a:rPr lang="en-US" sz="1800" dirty="0" smtClean="0"/>
              <a:t>class A and B </a:t>
            </a:r>
            <a:r>
              <a:rPr lang="en-US" sz="1800" dirty="0"/>
              <a:t>are </a:t>
            </a:r>
            <a:r>
              <a:rPr lang="en-US" sz="1800" dirty="0" smtClean="0"/>
              <a:t>FFS</a:t>
            </a:r>
          </a:p>
          <a:p>
            <a:pPr lvl="2"/>
            <a:r>
              <a:rPr lang="en-US" sz="1800" dirty="0" smtClean="0"/>
              <a:t>New CSI reporting types are possible</a:t>
            </a:r>
          </a:p>
          <a:p>
            <a:endParaRPr lang="en-US" sz="2400" dirty="0" smtClean="0"/>
          </a:p>
          <a:p>
            <a:r>
              <a:rPr lang="en-US" sz="2400" dirty="0"/>
              <a:t>RRC configuration details of these modes are </a:t>
            </a:r>
            <a:r>
              <a:rPr lang="en-US" sz="2400" dirty="0" smtClean="0"/>
              <a:t>FFS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4905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311</Words>
  <Application>Microsoft Office PowerPoint</Application>
  <PresentationFormat>On-screen Show (4:3)</PresentationFormat>
  <Paragraphs>34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CSI reporting with PMI for Rel.13 FD-MIMO</vt:lpstr>
      <vt:lpstr>Proposal</vt:lpstr>
      <vt:lpstr>PUSCH based Aperiodic CSI reporting</vt:lpstr>
      <vt:lpstr>PUCCH based Periodic CSI reporting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aperiodic CSI reporting for FD-MIMO</dc:title>
  <dc:creator>Eko Onggosanusi</dc:creator>
  <cp:lastModifiedBy>Eko Onggosanusi</cp:lastModifiedBy>
  <cp:revision>46</cp:revision>
  <dcterms:created xsi:type="dcterms:W3CDTF">2015-08-25T15:32:02Z</dcterms:created>
  <dcterms:modified xsi:type="dcterms:W3CDTF">2015-08-27T04:52:51Z</dcterms:modified>
</cp:coreProperties>
</file>