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3" r:id="rId4"/>
    <p:sldId id="264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39" autoAdjust="0"/>
  </p:normalViewPr>
  <p:slideViewPr>
    <p:cSldViewPr>
      <p:cViewPr varScale="1">
        <p:scale>
          <a:sx n="62" d="100"/>
          <a:sy n="6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FC5D1-867A-48FE-A0C9-E58172142CF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Offline discussion summary on HARQ-ACK for R13 CA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R1-154903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46140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</a:t>
            </a:r>
          </a:p>
          <a:p>
            <a:r>
              <a:rPr lang="en-US" altLang="ko-KR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– 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ko-KR" sz="2400" dirty="0" smtClean="0">
                <a:latin typeface="Calibri" pitchFamily="34" charset="0"/>
              </a:rPr>
              <a:t>Aug. </a:t>
            </a:r>
            <a:r>
              <a:rPr lang="en-US" altLang="ja-JP" sz="2400" dirty="0" smtClean="0">
                <a:latin typeface="Calibri" pitchFamily="34" charset="0"/>
              </a:rPr>
              <a:t>2015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 7.2.2.1.2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GB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HARQ-ACK codebook size is dynamically determined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To ensure same understanding between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and UE regarding the HARQ-ACK codebook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FFS,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transmits signaling in DL assignment: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Detailed signaling, e.g.,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Counter DAI only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Whether DAI can be not consecutive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 Counter DAI and a Total DAI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Combined DAI carrying either Counter or Total, based on the order of scheduling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HARQ-ACK codebook indicator to indicate the possible carriers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Note: Other alternatives are not precluded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Additional UL signaling to indicate HARQ ACK codebook size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FFS: PUCCH format adaptation</a:t>
            </a:r>
            <a:endParaRPr lang="zh-CN" altLang="zh-CN" dirty="0" smtClean="0"/>
          </a:p>
          <a:p>
            <a:r>
              <a:rPr lang="en-GB" altLang="zh-CN" dirty="0" smtClean="0"/>
              <a:t>Continue offline discussion until Wednesday – Yongxia (Huawei)</a:t>
            </a:r>
            <a:endParaRPr lang="zh-CN" altLang="zh-CN" dirty="0" smtClean="0"/>
          </a:p>
          <a:p>
            <a:pPr lvl="3"/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  <a:ea typeface="ＭＳ Ｐゴシック" charset="-128"/>
              </a:rPr>
              <a:t>Background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altLang="zh-CN" b="1" u="sng" dirty="0" smtClean="0"/>
              <a:t>Proposal: </a:t>
            </a:r>
            <a:r>
              <a:rPr lang="en-GB" altLang="zh-CN" b="1" dirty="0" smtClean="0"/>
              <a:t>(add the </a:t>
            </a:r>
            <a:r>
              <a:rPr lang="en-GB" altLang="zh-CN" b="1" dirty="0" smtClean="0">
                <a:solidFill>
                  <a:srgbClr val="FF0000"/>
                </a:solidFill>
              </a:rPr>
              <a:t>red</a:t>
            </a:r>
            <a:r>
              <a:rPr lang="en-GB" altLang="zh-CN" b="1" dirty="0" smtClean="0"/>
              <a:t> parts to the agreement)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HARQ-ACK codebook size is dynamically determined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To ensure same understanding between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and UE regarding the HARQ-ACK codebook</a:t>
            </a:r>
            <a:r>
              <a:rPr lang="en-US" altLang="zh-CN" dirty="0" smtClean="0">
                <a:solidFill>
                  <a:srgbClr val="FF0000"/>
                </a:solidFill>
              </a:rPr>
              <a:t> (including HARQ-ACK order and size)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dirty="0" err="1" smtClean="0"/>
              <a:t>FFS,eNB</a:t>
            </a:r>
            <a:r>
              <a:rPr lang="en-US" altLang="zh-CN" dirty="0" smtClean="0"/>
              <a:t> transmits signaling in DL assignment: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Detailed signaling, e.g., 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Counter DAI only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FFS: Whether DAI can be not consecutive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A Counter DAI and a Total DAI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Combined DAI carrying either Counter or Total, based on the order of scheduling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HARQ-ACK codebook indicator to indicate the possible carriers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/>
              <a:t>Note: Other alternatives are not precluded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Additional UL signaling to indicate HARQ ACK codebook </a:t>
            </a:r>
            <a:r>
              <a:rPr lang="en-US" altLang="zh-CN" dirty="0" smtClean="0"/>
              <a:t>size</a:t>
            </a:r>
          </a:p>
          <a:p>
            <a:r>
              <a:rPr lang="en-GB" altLang="zh-CN" dirty="0" smtClean="0"/>
              <a:t>FFS: PUCCH format adaptation</a:t>
            </a:r>
            <a:endParaRPr lang="zh-CN" altLang="zh-CN" dirty="0" smtClean="0"/>
          </a:p>
          <a:p>
            <a:pPr lvl="2"/>
            <a:endParaRPr lang="zh-CN" altLang="zh-CN" dirty="0" smtClean="0"/>
          </a:p>
          <a:p>
            <a:pPr lvl="3"/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  <a:ea typeface="ＭＳ Ｐゴシック" charset="-128"/>
              </a:rPr>
              <a:t>Codebook  issue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PUCCH format adaptation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 smtClean="0"/>
              <a:t>Whether to support dynamic adaptation between new format(s) and format 3?</a:t>
            </a:r>
          </a:p>
          <a:p>
            <a:pPr>
              <a:buNone/>
            </a:pPr>
            <a:r>
              <a:rPr lang="en-GB" altLang="zh-CN" dirty="0" smtClean="0"/>
              <a:t>	Summary of discussion/possible observations:</a:t>
            </a:r>
          </a:p>
          <a:p>
            <a:pPr lvl="1"/>
            <a:r>
              <a:rPr lang="en-GB" altLang="zh-CN" dirty="0" smtClean="0"/>
              <a:t>Motivations: </a:t>
            </a:r>
          </a:p>
          <a:p>
            <a:pPr lvl="2"/>
            <a:r>
              <a:rPr lang="en-GB" altLang="zh-CN" dirty="0" smtClean="0"/>
              <a:t>overhead reduction</a:t>
            </a:r>
          </a:p>
          <a:p>
            <a:pPr lvl="2"/>
            <a:r>
              <a:rPr lang="en-GB" altLang="zh-CN" dirty="0" smtClean="0"/>
              <a:t>improved PUCCH resource utilization. </a:t>
            </a:r>
          </a:p>
          <a:p>
            <a:pPr lvl="2"/>
            <a:r>
              <a:rPr lang="en-GB" altLang="zh-CN" dirty="0" smtClean="0"/>
              <a:t>improved PUCCH performance</a:t>
            </a:r>
          </a:p>
          <a:p>
            <a:pPr lvl="1"/>
            <a:r>
              <a:rPr lang="en-GB" altLang="zh-CN" dirty="0" smtClean="0"/>
              <a:t>Issues to be studied further</a:t>
            </a:r>
          </a:p>
          <a:p>
            <a:pPr lvl="2"/>
            <a:r>
              <a:rPr lang="en-GB" altLang="zh-CN" dirty="0" smtClean="0"/>
              <a:t>How to support dynamic adaptation between new format(s) and format 3</a:t>
            </a:r>
          </a:p>
          <a:p>
            <a:pPr lvl="2"/>
            <a:r>
              <a:rPr lang="en-GB" altLang="zh-CN" dirty="0" smtClean="0"/>
              <a:t>Resource </a:t>
            </a:r>
            <a:r>
              <a:rPr lang="en-GB" altLang="zh-CN" dirty="0" smtClean="0"/>
              <a:t>allocation for new format(s) and format 3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Blind </a:t>
            </a:r>
            <a:r>
              <a:rPr lang="en-GB" altLang="zh-CN" dirty="0" smtClean="0"/>
              <a:t>PUCCH format detection</a:t>
            </a:r>
          </a:p>
          <a:p>
            <a:pPr lvl="1"/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Maximum number of HARQ-ACK bits for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Proposal: The maximum number of HARQ-ACK bits is selected from</a:t>
            </a:r>
          </a:p>
          <a:p>
            <a:pPr lvl="1"/>
            <a:r>
              <a:rPr lang="en-US" altLang="zh-CN" dirty="0" smtClean="0"/>
              <a:t>128, 256, 319, 638</a:t>
            </a:r>
          </a:p>
          <a:p>
            <a:r>
              <a:rPr lang="en-US" altLang="zh-CN" dirty="0" smtClean="0"/>
              <a:t>Summary of discussion/possible observations: </a:t>
            </a:r>
          </a:p>
          <a:p>
            <a:pPr lvl="1"/>
            <a:r>
              <a:rPr lang="en-US" altLang="zh-CN" dirty="0" smtClean="0"/>
              <a:t>It is unclear whether a maximum number of HARQ-ACK bits needs to be specified</a:t>
            </a:r>
          </a:p>
          <a:p>
            <a:pPr lvl="1"/>
            <a:r>
              <a:rPr lang="en-US" altLang="zh-CN" dirty="0" smtClean="0"/>
              <a:t>Discuss further whether to </a:t>
            </a:r>
            <a:r>
              <a:rPr lang="en-US" altLang="zh-CN" dirty="0" smtClean="0"/>
              <a:t>determine </a:t>
            </a:r>
            <a:r>
              <a:rPr lang="en-US" altLang="zh-CN" dirty="0" smtClean="0"/>
              <a:t>a </a:t>
            </a:r>
            <a:r>
              <a:rPr lang="en-US" altLang="zh-CN" dirty="0" smtClean="0"/>
              <a:t>maximum PUCCH payload (bits) </a:t>
            </a:r>
            <a:r>
              <a:rPr lang="en-US" altLang="zh-CN" dirty="0" smtClean="0"/>
              <a:t>or number of PRBs for PUCCH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Take also p-CSI </a:t>
            </a:r>
            <a:r>
              <a:rPr lang="en-US" altLang="zh-CN" dirty="0" smtClean="0"/>
              <a:t>bits </a:t>
            </a:r>
            <a:r>
              <a:rPr lang="en-US" altLang="zh-CN" dirty="0" smtClean="0"/>
              <a:t>into consideration</a:t>
            </a:r>
          </a:p>
          <a:p>
            <a:pPr lvl="2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  <a:p>
            <a:pPr lvl="2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343</Words>
  <Application>Microsoft Office PowerPoint</Application>
  <PresentationFormat>全屏显示(4:3)</PresentationFormat>
  <Paragraphs>68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PUCCH format adaptation</vt:lpstr>
      <vt:lpstr>Maximum number of HARQ-ACK bits for TDD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67</cp:revision>
  <dcterms:created xsi:type="dcterms:W3CDTF">2015-04-16T04:51:15Z</dcterms:created>
  <dcterms:modified xsi:type="dcterms:W3CDTF">2015-08-26T07:27:38Z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(3)koDBGMayvQ+vXG0cPmJGexWOCEKFq+C+9Fqz/+4IxUPShAXreYR7Zlb/Kn+V7o6Q84Artcn/
PfKRzJHnYEd9Fit8PjjUyYKJ/M//Z6riDLFZqXDopwOlt++WccWChGmXhS/UIT7SxNElOzIh
74DUfsobwgvTD8lDAxbMumSXEsZFUY2+xTpSmLHYb0t/qfJqK0/P/vhHMWxMK1DkDc52sIQz
LfRCrq1j2cXpVZ0BOh</vt:lpwstr>
  </property>
  <property fmtid="{D5CDD505-2E9C-101B-9397-08002B2CF9AE}" pid="3" name="_new_ms_pID_725431">
    <vt:lpwstr>2lFXXu+FUJKMSyxC3m/uZbUDoerfgM3EFWdDdE67T1WxS4eONwzR5v
38ZMqvAWYLIti8Q9+cSmWw8nEWIEJ0RF5lM1w0nXqn4Il3XCVZqkEfywBYqj3ywXvQlqsQEI
IbjHR/1Py1D9zzfyICUwX13sxLYoe4IDbX9vJ97RRBAH6mE997NIsQzuyHZz+/5kJAbpjDEC
i6JkyMbAPAr+x4b/y7iAiiGIDfGFM8X67jnm</vt:lpwstr>
  </property>
  <property fmtid="{D5CDD505-2E9C-101B-9397-08002B2CF9AE}" pid="4" name="_new_ms_pID_725432">
    <vt:lpwstr>qEIOBXQzFfX+x2SXtOU4IFxSCPElHLdQJ1+X
3xIEoRjmOV48I7/3yVxVly05bR0UN9LAq0FIJEo6JSeZh18cP96eqH5PyoxyX53Hxvx/rIX1
/DhTQpYNmRtzLthm/bnAiTC1gnOM9xs9RIlLjy6obUAOCJBicMLoIXbL2zaCyvRXcVmS6yMV
irWcsd6gplVpW3AopbpIsLP9f7j8XuHf15U=</vt:lpwstr>
  </property>
  <property fmtid="{D5CDD505-2E9C-101B-9397-08002B2CF9AE}" pid="5" name="sflag">
    <vt:lpwstr>1440564500</vt:lpwstr>
  </property>
</Properties>
</file>