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384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457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556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16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150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932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44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616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10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538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841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636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63AAF-E78E-49EA-9AC3-65AB81BB65C0}" type="datetimeFigureOut">
              <a:rPr lang="en-US" smtClean="0"/>
              <a:t>8/27/15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5A130-D1F8-40F1-81DB-7ED998B54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979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-25189" y="0"/>
            <a:ext cx="3668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kumimoji="1" lang="en-US" altLang="ja-JP" sz="2000" dirty="0"/>
              <a:t>3GPP TSG RAN WG1 Meeting #82</a:t>
            </a:r>
          </a:p>
          <a:p>
            <a:pPr eaLnBrk="1" hangingPunct="1"/>
            <a:endParaRPr kumimoji="1" lang="ja-JP" alt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MCPTT priorities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USDoC, 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82813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  7.2.3.3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932546" y="13481"/>
            <a:ext cx="119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R1-</a:t>
            </a:r>
            <a:r>
              <a:rPr lang="en-US" dirty="0" smtClean="0">
                <a:solidFill>
                  <a:srgbClr val="FF0000"/>
                </a:solidFill>
              </a:rPr>
              <a:t>154874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984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Mode-2 MCPTT priorities can be supported by a (re)configurable mapping of </a:t>
            </a:r>
            <a:r>
              <a:rPr lang="en-US" dirty="0" err="1"/>
              <a:t>ProSe</a:t>
            </a:r>
            <a:r>
              <a:rPr lang="en-US" dirty="0"/>
              <a:t> PPP levels different mode-2 resource pools (for PSCCH and PSSCH)</a:t>
            </a:r>
            <a:endParaRPr lang="sv-SE" dirty="0"/>
          </a:p>
          <a:p>
            <a:pPr lvl="1"/>
            <a:r>
              <a:rPr lang="en-US" dirty="0"/>
              <a:t>The details of the mapping configuration are up to RAN2</a:t>
            </a:r>
            <a:endParaRPr lang="sv-SE" dirty="0"/>
          </a:p>
          <a:p>
            <a:pPr lvl="0"/>
            <a:r>
              <a:rPr lang="en-US" dirty="0"/>
              <a:t>In order to enable 1-to-1 mapping between </a:t>
            </a:r>
            <a:r>
              <a:rPr lang="en-US" dirty="0" err="1"/>
              <a:t>ProSe</a:t>
            </a:r>
            <a:r>
              <a:rPr lang="en-US" dirty="0"/>
              <a:t> PPP levels and pools as one of </a:t>
            </a:r>
            <a:r>
              <a:rPr lang="en-US" dirty="0" smtClean="0"/>
              <a:t>the supported </a:t>
            </a:r>
            <a:r>
              <a:rPr lang="en-US" dirty="0"/>
              <a:t>configurations, the number of mode-2 PSCCH and PSSCH pools should be extended to </a:t>
            </a:r>
            <a:r>
              <a:rPr lang="en-US" dirty="0" smtClean="0"/>
              <a:t>8</a:t>
            </a:r>
          </a:p>
          <a:p>
            <a:pPr lvl="1"/>
            <a:r>
              <a:rPr lang="en-US" dirty="0" smtClean="0"/>
              <a:t>both </a:t>
            </a:r>
            <a:r>
              <a:rPr lang="en-US" dirty="0"/>
              <a:t>in-coverage and out-of-coverage</a:t>
            </a:r>
            <a:endParaRPr lang="sv-SE" dirty="0"/>
          </a:p>
          <a:p>
            <a:pPr lvl="0"/>
            <a:r>
              <a:rPr lang="en-US" dirty="0"/>
              <a:t>Send an LS to RAN2 informing of RAN1’s </a:t>
            </a:r>
            <a:r>
              <a:rPr lang="en-US" dirty="0" smtClean="0"/>
              <a:t>understanding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46641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</Words>
  <Application>Microsoft Macintosh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MCPTT priorities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2015-08-27T02:09:42Z</dcterms:created>
  <dcterms:modified xsi:type="dcterms:W3CDTF">2015-08-27T03:05:13Z</dcterms:modified>
</cp:coreProperties>
</file>