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4660"/>
  </p:normalViewPr>
  <p:slideViewPr>
    <p:cSldViewPr>
      <p:cViewPr>
        <p:scale>
          <a:sx n="66" d="100"/>
          <a:sy n="66" d="100"/>
        </p:scale>
        <p:origin x="-205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Physical </a:t>
            </a:r>
            <a:r>
              <a:rPr lang="en-US" dirty="0" smtClean="0"/>
              <a:t>Channel Timing Relationships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Alcatel-Lucent, Alcatel-Lucent Shanghai Bell</a:t>
            </a:r>
            <a:r>
              <a:rPr lang="en-US" dirty="0" smtClean="0"/>
              <a:t>, [Ericsson], [</a:t>
            </a:r>
            <a:r>
              <a:rPr lang="en-US" smtClean="0"/>
              <a:t>Sequans], </a:t>
            </a:r>
            <a:r>
              <a:rPr lang="en-US" dirty="0" smtClean="0"/>
              <a:t>[Sony], …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R1-154819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9858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Beijing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China, 24th - 28th August 2015</a:t>
            </a:r>
            <a:endParaRPr kumimoji="0" lang="nn-NO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>
            <a:noAutofit/>
          </a:bodyPr>
          <a:lstStyle/>
          <a:p>
            <a:r>
              <a:rPr lang="en-US" sz="2000" dirty="0" smtClean="0"/>
              <a:t>Timing </a:t>
            </a:r>
            <a:r>
              <a:rPr lang="en-US" sz="2000" dirty="0"/>
              <a:t>relationships between M-PDCCH and PDSCH</a:t>
            </a:r>
          </a:p>
          <a:p>
            <a:pPr lvl="1"/>
            <a:r>
              <a:rPr lang="en-US" sz="1800" dirty="0"/>
              <a:t>For </a:t>
            </a:r>
            <a:r>
              <a:rPr lang="en-US" sz="1800" dirty="0" smtClean="0"/>
              <a:t> UEs requiring no and &gt;0 repetitions, cross-</a:t>
            </a:r>
            <a:r>
              <a:rPr lang="en-US" sz="1800" dirty="0" err="1" smtClean="0"/>
              <a:t>subframe</a:t>
            </a:r>
            <a:r>
              <a:rPr lang="en-US" sz="1800" dirty="0" smtClean="0"/>
              <a:t> </a:t>
            </a:r>
            <a:r>
              <a:rPr lang="en-US" sz="1800" dirty="0"/>
              <a:t>(k&gt;0) </a:t>
            </a:r>
            <a:r>
              <a:rPr lang="en-US" sz="1800" dirty="0" smtClean="0"/>
              <a:t>scheduling is supported.</a:t>
            </a:r>
            <a:endParaRPr lang="en-US" sz="1800" dirty="0"/>
          </a:p>
          <a:p>
            <a:pPr lvl="1"/>
            <a:r>
              <a:rPr lang="en-US" sz="1800" dirty="0" smtClean="0"/>
              <a:t>In </a:t>
            </a:r>
            <a:r>
              <a:rPr lang="en-US" sz="1800" dirty="0"/>
              <a:t>CE, if a UE is configured with multiple M-PDCCH repetition factors </a:t>
            </a:r>
            <a:r>
              <a:rPr lang="en-US" sz="1800" dirty="0" smtClean="0"/>
              <a:t>( </a:t>
            </a:r>
            <a:r>
              <a:rPr lang="en-US" sz="1800" dirty="0" smtClean="0"/>
              <a:t>e.g</a:t>
            </a:r>
            <a:r>
              <a:rPr lang="en-US" sz="1800" dirty="0" smtClean="0"/>
              <a:t>. corresponding to </a:t>
            </a:r>
            <a:r>
              <a:rPr lang="en-US" sz="1800" dirty="0" smtClean="0"/>
              <a:t>{4,8,16} repetitions), </a:t>
            </a:r>
            <a:r>
              <a:rPr lang="en-US" sz="1800" dirty="0"/>
              <a:t>the PDSCH does not start before the end of </a:t>
            </a:r>
            <a:r>
              <a:rPr lang="en-US" sz="1800" dirty="0" smtClean="0"/>
              <a:t>the repetitions </a:t>
            </a:r>
            <a:r>
              <a:rPr lang="en-US" sz="1800" dirty="0"/>
              <a:t>associated with the </a:t>
            </a:r>
            <a:r>
              <a:rPr lang="en-US" sz="1800" dirty="0" smtClean="0"/>
              <a:t>successfully  decoded M-PDCCH candidate (e.g.  8 repetitions)</a:t>
            </a:r>
            <a:endParaRPr lang="en-US" sz="1800" dirty="0"/>
          </a:p>
          <a:p>
            <a:pPr lvl="2"/>
            <a:r>
              <a:rPr lang="en-US" sz="1800" dirty="0"/>
              <a:t>This takes into account early decoding termination by </a:t>
            </a:r>
            <a:r>
              <a:rPr lang="en-US" sz="1800" dirty="0" smtClean="0"/>
              <a:t>UE, </a:t>
            </a:r>
            <a:r>
              <a:rPr lang="en-US" sz="1800" dirty="0"/>
              <a:t>where UE is able to decode with fewer repetitions than actually used R; early termination allows UE to </a:t>
            </a:r>
            <a:r>
              <a:rPr lang="en-US" sz="1800" dirty="0" smtClean="0"/>
              <a:t>sleep</a:t>
            </a:r>
            <a:endParaRPr lang="en-US" sz="2000" dirty="0"/>
          </a:p>
        </p:txBody>
      </p:sp>
    </p:spTree>
    <p:extLst>
      <p:ext uri="{BB962C8B-B14F-4D97-AF65-F5344CB8AC3E}">
        <p14:creationId xmlns="" xmlns:p14="http://schemas.microsoft.com/office/powerpoint/2010/main" val="1696826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 smtClean="0"/>
              <a:t>Timing </a:t>
            </a:r>
            <a:r>
              <a:rPr lang="en-US" sz="1800" dirty="0"/>
              <a:t>relationships between M-PDCCH and PUSCH</a:t>
            </a:r>
          </a:p>
          <a:p>
            <a:pPr lvl="1"/>
            <a:r>
              <a:rPr lang="en-US" sz="1600" dirty="0"/>
              <a:t>In FDD, the PUSCH starts in </a:t>
            </a:r>
            <a:r>
              <a:rPr lang="en-US" sz="1600" dirty="0" err="1"/>
              <a:t>subframe</a:t>
            </a:r>
            <a:r>
              <a:rPr lang="en-US" sz="1600" dirty="0"/>
              <a:t> n+4, where n is one of the following:</a:t>
            </a:r>
          </a:p>
          <a:p>
            <a:pPr lvl="2"/>
            <a:r>
              <a:rPr lang="en-US" sz="1600" dirty="0"/>
              <a:t>Alt 1: n is the </a:t>
            </a:r>
            <a:r>
              <a:rPr lang="en-US" sz="1600" dirty="0" smtClean="0"/>
              <a:t>last </a:t>
            </a:r>
            <a:r>
              <a:rPr lang="en-US" sz="1600" dirty="0" err="1" smtClean="0"/>
              <a:t>subframe</a:t>
            </a:r>
            <a:r>
              <a:rPr lang="en-US" sz="1600" dirty="0" smtClean="0"/>
              <a:t> that belongs to the MPDCCH </a:t>
            </a:r>
            <a:r>
              <a:rPr lang="en-US" sz="1600" dirty="0" smtClean="0"/>
              <a:t>candidate set.</a:t>
            </a:r>
            <a:endParaRPr lang="en-US" sz="1600" dirty="0"/>
          </a:p>
          <a:p>
            <a:pPr lvl="2"/>
            <a:r>
              <a:rPr lang="en-US" sz="1600" dirty="0"/>
              <a:t>Alt 2: n is </a:t>
            </a:r>
            <a:r>
              <a:rPr lang="en-US" sz="1600" dirty="0" smtClean="0"/>
              <a:t>the last </a:t>
            </a:r>
            <a:r>
              <a:rPr lang="en-US" sz="1600" dirty="0" err="1"/>
              <a:t>subframe</a:t>
            </a:r>
            <a:r>
              <a:rPr lang="en-US" sz="1600" dirty="0"/>
              <a:t> </a:t>
            </a:r>
            <a:r>
              <a:rPr lang="en-US" sz="1600" dirty="0" smtClean="0"/>
              <a:t>that belongs to the decoded </a:t>
            </a:r>
            <a:r>
              <a:rPr lang="en-US" sz="1600" dirty="0"/>
              <a:t>M-PDCCH </a:t>
            </a:r>
            <a:r>
              <a:rPr lang="en-US" sz="1600" dirty="0" smtClean="0"/>
              <a:t>message </a:t>
            </a:r>
            <a:r>
              <a:rPr lang="en-US" sz="1600" dirty="0"/>
              <a:t>for the UE (corresponding to the PUSCH) </a:t>
            </a:r>
            <a:endParaRPr lang="sv-SE" sz="2200" b="1" u="sng" dirty="0"/>
          </a:p>
          <a:p>
            <a:endParaRPr lang="en-US" sz="1800" dirty="0" smtClean="0"/>
          </a:p>
          <a:p>
            <a:r>
              <a:rPr lang="en-US" sz="1800" dirty="0" smtClean="0"/>
              <a:t>Timing </a:t>
            </a:r>
            <a:r>
              <a:rPr lang="en-US" sz="1800" dirty="0"/>
              <a:t>relationships between PDSCH and PUCCH</a:t>
            </a:r>
          </a:p>
          <a:p>
            <a:pPr lvl="1"/>
            <a:r>
              <a:rPr lang="en-US" sz="1600" dirty="0"/>
              <a:t>In FDD, if PDSCH transmission ends in </a:t>
            </a:r>
            <a:r>
              <a:rPr lang="en-US" sz="1600" dirty="0" err="1"/>
              <a:t>subframe</a:t>
            </a:r>
            <a:r>
              <a:rPr lang="en-US" sz="1600" dirty="0"/>
              <a:t> n, PUCCH carrying HARQ-ACK starts in </a:t>
            </a:r>
            <a:r>
              <a:rPr lang="en-US" sz="1600" dirty="0" err="1"/>
              <a:t>subframe</a:t>
            </a:r>
            <a:r>
              <a:rPr lang="en-US" sz="1600" dirty="0"/>
              <a:t> </a:t>
            </a:r>
            <a:r>
              <a:rPr lang="en-US" sz="1600" dirty="0" err="1" smtClean="0"/>
              <a:t>n+k</a:t>
            </a:r>
            <a:r>
              <a:rPr lang="en-US" sz="1600" dirty="0" smtClean="0"/>
              <a:t> </a:t>
            </a:r>
            <a:endParaRPr lang="en-US" sz="1200" dirty="0"/>
          </a:p>
          <a:p>
            <a:pPr lvl="2"/>
            <a:r>
              <a:rPr lang="en-US" sz="1600" b="1" dirty="0" smtClean="0"/>
              <a:t>WORKING ASSUMPTION</a:t>
            </a:r>
            <a:r>
              <a:rPr lang="en-US" sz="1600" dirty="0" smtClean="0"/>
              <a:t>:  k=4 as per legacy HARQ timing, but this can be revisited if significant issues are found. </a:t>
            </a:r>
          </a:p>
          <a:p>
            <a:pPr lvl="2"/>
            <a:r>
              <a:rPr lang="en-US" sz="1600" dirty="0" smtClean="0"/>
              <a:t>The UE can determine the end point of the PDSCH from the DCI</a:t>
            </a:r>
          </a:p>
          <a:p>
            <a:pPr lvl="2"/>
            <a:r>
              <a:rPr lang="en-US" sz="1600" dirty="0" smtClean="0"/>
              <a:t>FFS:  For HD-FDD if multiple DL ACK/NACK responses are bundled over a PUCCH.</a:t>
            </a:r>
            <a:r>
              <a:rPr lang="en-US" sz="1600" b="1" dirty="0" smtClean="0"/>
              <a:t> </a:t>
            </a:r>
            <a:endParaRPr lang="en-US" sz="1600" dirty="0" smtClean="0"/>
          </a:p>
          <a:p>
            <a:pPr lvl="2"/>
            <a:endParaRPr lang="en-US" sz="1600" dirty="0" smtClean="0"/>
          </a:p>
        </p:txBody>
      </p:sp>
    </p:spTree>
    <p:extLst>
      <p:ext uri="{BB962C8B-B14F-4D97-AF65-F5344CB8AC3E}">
        <p14:creationId xmlns="" xmlns:p14="http://schemas.microsoft.com/office/powerpoint/2010/main" val="3513209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</TotalTime>
  <Words>281</Words>
  <Application>Microsoft Office PowerPoint</Application>
  <PresentationFormat>On-screen Show 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Physical Channel Timing Relationships</vt:lpstr>
      <vt:lpstr>Proposal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Draft WF on Physical Channel Time and Frequency Relationships</dc:title>
  <dc:creator>Alcatel-Lucent</dc:creator>
  <cp:lastModifiedBy>dbhatool</cp:lastModifiedBy>
  <cp:revision>69</cp:revision>
  <dcterms:created xsi:type="dcterms:W3CDTF">2006-08-16T00:00:00Z</dcterms:created>
  <dcterms:modified xsi:type="dcterms:W3CDTF">2015-08-26T11:25:12Z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1237982182</vt:i4>
  </property>
  <property fmtid="{D5CDD505-2E9C-101B-9397-08002B2CF9AE}" pid="3" name="_NewReviewCycle">
    <vt:lpwstr/>
  </property>
  <property fmtid="{D5CDD505-2E9C-101B-9397-08002B2CF9AE}" pid="4" name="_EmailSubject">
    <vt:lpwstr>[Draft WF]: Physical Channel Timing Relationships</vt:lpwstr>
  </property>
  <property fmtid="{D5CDD505-2E9C-101B-9397-08002B2CF9AE}" pid="5" name="_AuthorEmail">
    <vt:lpwstr>david.bhatoolaul@alcatel-lucent.com</vt:lpwstr>
  </property>
  <property fmtid="{D5CDD505-2E9C-101B-9397-08002B2CF9AE}" pid="6" name="_AuthorEmailDisplayName">
    <vt:lpwstr>BHATOOLAUL, David (David)</vt:lpwstr>
  </property>
</Properties>
</file>