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3" r:id="rId4"/>
    <p:sldId id="264" r:id="rId5"/>
    <p:sldId id="262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4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forward on Resource Allocation for </a:t>
            </a:r>
            <a:r>
              <a:rPr lang="en-US" altLang="ja-JP" sz="4000" dirty="0" smtClean="0"/>
              <a:t>PDSCH/PUSCH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/>
              <a:t>NTT DOCOMO, Alcatel-Lucent, Alcatel-Lucent Shanghai Bell</a:t>
            </a:r>
            <a:r>
              <a:rPr lang="en-US" altLang="ja-JP" dirty="0" smtClean="0"/>
              <a:t>, Ericsson,</a:t>
            </a:r>
            <a:r>
              <a:rPr lang="en-US" altLang="ja-JP" dirty="0"/>
              <a:t>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</a:t>
            </a:r>
            <a:r>
              <a:rPr lang="en-US" altLang="ja-JP" dirty="0" smtClean="0"/>
              <a:t>Lenovo</a:t>
            </a:r>
            <a:r>
              <a:rPr lang="en-US" altLang="ja-JP" dirty="0" smtClean="0"/>
              <a:t>, Nokia </a:t>
            </a:r>
            <a:r>
              <a:rPr lang="en-US" altLang="ja-JP" dirty="0" err="1" smtClean="0"/>
              <a:t>Neworks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#81</a:t>
            </a:r>
            <a:endParaRPr lang="ja-JP" altLang="ja-JP" dirty="0" smtClean="0"/>
          </a:p>
          <a:p>
            <a:r>
              <a:rPr lang="en-US" altLang="ja-JP" dirty="0"/>
              <a:t>Fukuoka, Japan, </a:t>
            </a:r>
            <a:r>
              <a:rPr lang="en-US" altLang="ja-JP" dirty="0" smtClean="0"/>
              <a:t>May 20 – 29,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6.2.1.1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R1-153619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20882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dirty="0" smtClean="0"/>
              <a:t>Confirm the following working assumption at RAN1#80bis meeting</a:t>
            </a:r>
            <a:endParaRPr lang="ja-JP" altLang="ja-JP" sz="2000" dirty="0"/>
          </a:p>
          <a:p>
            <a:pPr marL="0" lvl="0" indent="0">
              <a:buNone/>
            </a:pPr>
            <a:r>
              <a:rPr lang="en-US" altLang="ja-JP" b="1" u="sng" dirty="0" smtClean="0"/>
              <a:t>Working assumption:</a:t>
            </a:r>
          </a:p>
          <a:p>
            <a:pPr lvl="0"/>
            <a:r>
              <a:rPr lang="en-US" altLang="ja-JP" dirty="0" smtClean="0"/>
              <a:t>For </a:t>
            </a:r>
            <a:r>
              <a:rPr lang="en-US" altLang="ja-JP" dirty="0"/>
              <a:t>Rel-13 low complexity UEs in normal coverage, cross-subframe scheduling (k &gt; 0),</a:t>
            </a:r>
            <a:endParaRPr lang="ja-JP" altLang="ja-JP" dirty="0"/>
          </a:p>
          <a:p>
            <a:pPr lvl="1"/>
            <a:r>
              <a:rPr lang="en-US" altLang="ja-JP" dirty="0"/>
              <a:t>For unicast PDSCH, DCI indicates one of  narrow-band  and further indicate resource allocation within narrow-band </a:t>
            </a:r>
            <a:endParaRPr lang="ja-JP" altLang="ja-JP" dirty="0"/>
          </a:p>
          <a:p>
            <a:pPr lvl="2"/>
            <a:r>
              <a:rPr lang="en-US" altLang="ja-JP" dirty="0"/>
              <a:t>This doesn’t preclude predefined frequency hopping </a:t>
            </a:r>
            <a:endParaRPr lang="ja-JP" altLang="ja-JP" dirty="0"/>
          </a:p>
          <a:p>
            <a:pPr lvl="2"/>
            <a:r>
              <a:rPr lang="en-US" altLang="ja-JP" dirty="0"/>
              <a:t>FFS: Details on resource allocation field in DCI </a:t>
            </a:r>
            <a:endParaRPr lang="ja-JP" altLang="ja-JP" dirty="0"/>
          </a:p>
          <a:p>
            <a:pPr lvl="1"/>
            <a:r>
              <a:rPr lang="en-US" altLang="ja-JP" dirty="0"/>
              <a:t>CSI measurements can be restricted to a subset of the available  narrow-bands</a:t>
            </a:r>
            <a:endParaRPr lang="ja-JP" altLang="ja-JP" dirty="0"/>
          </a:p>
          <a:p>
            <a:pPr lvl="2"/>
            <a:r>
              <a:rPr lang="en-US" altLang="ja-JP" dirty="0"/>
              <a:t>FFS: </a:t>
            </a:r>
            <a:r>
              <a:rPr lang="en-US" altLang="ja-JP" dirty="0" smtClean="0"/>
              <a:t>details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2088232"/>
          </a:xfrm>
        </p:spPr>
        <p:txBody>
          <a:bodyPr>
            <a:noAutofit/>
          </a:bodyPr>
          <a:lstStyle/>
          <a:p>
            <a:pPr lvl="0"/>
            <a:r>
              <a:rPr lang="en-US" altLang="ja-JP" dirty="0" smtClean="0"/>
              <a:t>For Rel-13 low complexity UEs in normal coverage, cross-subframe scheduling (k &gt; 0),</a:t>
            </a:r>
            <a:endParaRPr lang="ja-JP" altLang="ja-JP" dirty="0" smtClean="0"/>
          </a:p>
          <a:p>
            <a:pPr lvl="1"/>
            <a:r>
              <a:rPr lang="en-US" altLang="ja-JP" dirty="0" smtClean="0"/>
              <a:t>For </a:t>
            </a:r>
            <a:r>
              <a:rPr lang="en-US" altLang="ja-JP" u="sng" dirty="0" smtClean="0"/>
              <a:t>PUSCH</a:t>
            </a:r>
            <a:r>
              <a:rPr lang="en-US" altLang="ja-JP" dirty="0" smtClean="0"/>
              <a:t>, DCI indicates one of  narrow-band  and further indicate resource allocation within narrow-band </a:t>
            </a:r>
            <a:endParaRPr lang="ja-JP" altLang="ja-JP" dirty="0" smtClean="0"/>
          </a:p>
          <a:p>
            <a:pPr lvl="2"/>
            <a:r>
              <a:rPr lang="en-US" altLang="ja-JP" dirty="0" smtClean="0"/>
              <a:t>This </a:t>
            </a:r>
            <a:r>
              <a:rPr lang="en-US" altLang="ja-JP" dirty="0"/>
              <a:t>doesn’t preclude predefined frequency hopping </a:t>
            </a:r>
            <a:endParaRPr lang="ja-JP" altLang="ja-JP" dirty="0"/>
          </a:p>
          <a:p>
            <a:pPr lvl="2"/>
            <a:r>
              <a:rPr lang="en-US" altLang="ja-JP" dirty="0"/>
              <a:t>FFS: Details on resource allocation field in DCI 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43304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 for k value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446449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GB" altLang="ja-JP" dirty="0" smtClean="0"/>
              <a:t>The following was agreed at RAN1#80bis meeting</a:t>
            </a:r>
          </a:p>
          <a:p>
            <a:pPr lvl="0"/>
            <a:r>
              <a:rPr lang="en-GB" altLang="ja-JP" dirty="0" smtClean="0"/>
              <a:t>Value </a:t>
            </a:r>
            <a:r>
              <a:rPr lang="en-GB" altLang="ja-JP" dirty="0"/>
              <a:t>of k is:</a:t>
            </a:r>
            <a:endParaRPr lang="ja-JP" altLang="ja-JP" dirty="0"/>
          </a:p>
          <a:p>
            <a:pPr lvl="1"/>
            <a:r>
              <a:rPr lang="en-GB" altLang="ja-JP" dirty="0"/>
              <a:t>Option 1: k is fixed</a:t>
            </a:r>
            <a:endParaRPr lang="ja-JP" altLang="ja-JP" dirty="0"/>
          </a:p>
          <a:p>
            <a:pPr lvl="2"/>
            <a:r>
              <a:rPr lang="en-GB" altLang="ja-JP" dirty="0"/>
              <a:t>Option 1-A: </a:t>
            </a:r>
            <a:r>
              <a:rPr lang="en-US" altLang="ja-JP" dirty="0"/>
              <a:t>k=1 or 2, where PDSCH is allowed to use a different narrowband from the associated EPDCCH</a:t>
            </a:r>
            <a:endParaRPr lang="ja-JP" altLang="ja-JP" dirty="0"/>
          </a:p>
          <a:p>
            <a:pPr lvl="3"/>
            <a:r>
              <a:rPr lang="en-US" altLang="ja-JP" dirty="0"/>
              <a:t>RAN1 will select a single value of k after receiving RAN4 input on retuning time</a:t>
            </a:r>
            <a:endParaRPr lang="ja-JP" altLang="ja-JP" dirty="0"/>
          </a:p>
          <a:p>
            <a:pPr lvl="2"/>
            <a:r>
              <a:rPr lang="en-GB" altLang="ja-JP" dirty="0"/>
              <a:t>Option 1-B: k=1, where PDSCH </a:t>
            </a:r>
            <a:r>
              <a:rPr lang="en-GB" altLang="ja-JP" u="sng" dirty="0"/>
              <a:t>always</a:t>
            </a:r>
            <a:r>
              <a:rPr lang="en-GB" altLang="ja-JP" dirty="0"/>
              <a:t> use the same narrowband location as the associated EPDCCH</a:t>
            </a:r>
            <a:endParaRPr lang="ja-JP" altLang="ja-JP" dirty="0"/>
          </a:p>
          <a:p>
            <a:pPr lvl="2"/>
            <a:r>
              <a:rPr lang="en-GB" altLang="ja-JP" dirty="0"/>
              <a:t>FFS for the subframe </a:t>
            </a:r>
            <a:r>
              <a:rPr lang="en-GB" altLang="ja-JP" dirty="0" err="1"/>
              <a:t>n+k</a:t>
            </a:r>
            <a:r>
              <a:rPr lang="en-GB" altLang="ja-JP" dirty="0"/>
              <a:t> not allowed for PDSCH (e.g. PMCH, TDD, HD-FDD)</a:t>
            </a:r>
            <a:endParaRPr lang="ja-JP" altLang="ja-JP" dirty="0"/>
          </a:p>
          <a:p>
            <a:pPr lvl="1"/>
            <a:r>
              <a:rPr lang="en-GB" altLang="ja-JP" dirty="0"/>
              <a:t>Option 2: k is variable</a:t>
            </a:r>
            <a:endParaRPr lang="ja-JP" altLang="ja-JP" dirty="0"/>
          </a:p>
          <a:p>
            <a:pPr lvl="1"/>
            <a:r>
              <a:rPr lang="en-GB" altLang="ja-JP" dirty="0"/>
              <a:t>When not operating coverage enhancement, Option 1 is used when cross-subframe scheduling is used</a:t>
            </a:r>
            <a:endParaRPr lang="ja-JP" altLang="ja-JP" dirty="0"/>
          </a:p>
          <a:p>
            <a:pPr lvl="2"/>
            <a:endParaRPr lang="en-US" altLang="ja-JP" dirty="0" smtClean="0"/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13064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3312368"/>
          </a:xfrm>
        </p:spPr>
        <p:txBody>
          <a:bodyPr>
            <a:noAutofit/>
          </a:bodyPr>
          <a:lstStyle/>
          <a:p>
            <a:pPr lvl="0"/>
            <a:r>
              <a:rPr lang="en-US" altLang="ja-JP" dirty="0" smtClean="0"/>
              <a:t>Only option 1-A is adopted</a:t>
            </a:r>
          </a:p>
          <a:p>
            <a:pPr lvl="0"/>
            <a:r>
              <a:rPr lang="en-US" altLang="ja-JP" dirty="0" smtClean="0"/>
              <a:t>For Rel-13 low complexity UEs in normal coverage assuming cross-subframe scheduling</a:t>
            </a:r>
          </a:p>
          <a:p>
            <a:pPr lvl="1"/>
            <a:r>
              <a:rPr lang="en-US" altLang="ja-JP" dirty="0" smtClean="0"/>
              <a:t>if M-PDCCH </a:t>
            </a:r>
            <a:r>
              <a:rPr lang="en-US" altLang="ja-JP" dirty="0"/>
              <a:t>is received </a:t>
            </a:r>
            <a:r>
              <a:rPr lang="en-US" altLang="ja-JP" dirty="0" smtClean="0"/>
              <a:t>at subframe n and </a:t>
            </a:r>
            <a:r>
              <a:rPr lang="en-US" altLang="ja-JP" dirty="0"/>
              <a:t>PDSCH </a:t>
            </a:r>
            <a:r>
              <a:rPr lang="en-US" altLang="ja-JP" dirty="0" smtClean="0"/>
              <a:t>is received at n </a:t>
            </a:r>
            <a:r>
              <a:rPr lang="en-US" altLang="ja-JP" dirty="0"/>
              <a:t>+ k (k &gt; 0</a:t>
            </a:r>
            <a:r>
              <a:rPr lang="en-US" altLang="ja-JP" dirty="0" smtClean="0"/>
              <a:t>), the value of k is fixed.</a:t>
            </a:r>
          </a:p>
          <a:p>
            <a:pPr lvl="2"/>
            <a:r>
              <a:rPr lang="en-US" altLang="ja-JP" dirty="0"/>
              <a:t>k=1 or 2, where PDSCH is allowed to use a different narrowband from the associated EPDCCH</a:t>
            </a:r>
            <a:endParaRPr lang="ja-JP" altLang="ja-JP" dirty="0"/>
          </a:p>
          <a:p>
            <a:pPr lvl="2"/>
            <a:r>
              <a:rPr lang="en-US" altLang="ja-JP" dirty="0" smtClean="0"/>
              <a:t>RAN1 </a:t>
            </a:r>
            <a:r>
              <a:rPr lang="en-US" altLang="ja-JP" dirty="0"/>
              <a:t>will select a single value of k after receiving RAN4 input on retuning </a:t>
            </a:r>
            <a:r>
              <a:rPr lang="en-US" altLang="ja-JP" dirty="0" smtClean="0"/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4131</TotalTime>
  <Words>356</Words>
  <Application>Microsoft Office PowerPoint</Application>
  <PresentationFormat>画面に合わせる 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Way forward on Resource Allocation for PDSCH/PUSCH</vt:lpstr>
      <vt:lpstr>Proposal</vt:lpstr>
      <vt:lpstr>Proposal</vt:lpstr>
      <vt:lpstr>Background for k value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77</cp:revision>
  <dcterms:created xsi:type="dcterms:W3CDTF">2015-02-03T00:53:02Z</dcterms:created>
  <dcterms:modified xsi:type="dcterms:W3CDTF">2015-05-28T00:47:09Z</dcterms:modified>
</cp:coreProperties>
</file>