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2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85393" autoAdjust="0"/>
  </p:normalViewPr>
  <p:slideViewPr>
    <p:cSldViewPr>
      <p:cViewPr varScale="1">
        <p:scale>
          <a:sx n="117" d="100"/>
          <a:sy n="117" d="100"/>
        </p:scale>
        <p:origin x="-151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37EC0-D60B-4661-A8FA-4C0438DADB2E}" type="datetimeFigureOut">
              <a:rPr kumimoji="1" lang="ja-JP" altLang="en-US" smtClean="0"/>
              <a:t>2015/5/28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97B2D-D937-4B9F-8567-9511CC5769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21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2015/5/28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95536" y="2132856"/>
            <a:ext cx="8544654" cy="1470025"/>
          </a:xfrm>
        </p:spPr>
        <p:txBody>
          <a:bodyPr>
            <a:noAutofit/>
          </a:bodyPr>
          <a:lstStyle/>
          <a:p>
            <a:r>
              <a:rPr lang="en-US" altLang="ja-JP" sz="4000" dirty="0" smtClean="0"/>
              <a:t>WF on scheduling of RAR and Paging for MTC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872208"/>
          </a:xfrm>
        </p:spPr>
        <p:txBody>
          <a:bodyPr>
            <a:noAutofit/>
          </a:bodyPr>
          <a:lstStyle/>
          <a:p>
            <a:r>
              <a:rPr lang="sv-SE" altLang="ja-JP" sz="2800" dirty="0" smtClean="0"/>
              <a:t>Ericsson, Alcatel-Lucent, Alcatel-Lucent Shanghai Bell, ETRI, InterDigital, Lenovo, LG Electronics, MediaTek, NEC, Panasonic, Qualcomm, Samsung, Sierra Wireless, ZTE</a:t>
            </a:r>
            <a:endParaRPr kumimoji="1" lang="ja-JP" altLang="en-US" sz="2800" dirty="0"/>
          </a:p>
        </p:txBody>
      </p:sp>
      <p:sp>
        <p:nvSpPr>
          <p:cNvPr id="4" name="正方形/長方形 3"/>
          <p:cNvSpPr/>
          <p:nvPr/>
        </p:nvSpPr>
        <p:spPr>
          <a:xfrm>
            <a:off x="107504" y="19899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 smtClean="0"/>
              <a:t>3GPP TSG RAN WG1 Meeting #81</a:t>
            </a:r>
            <a:endParaRPr lang="ja-JP" altLang="ja-JP" dirty="0" smtClean="0"/>
          </a:p>
          <a:p>
            <a:r>
              <a:rPr lang="en-US" altLang="ja-JP" dirty="0"/>
              <a:t>Fukuoka, Japan, </a:t>
            </a:r>
            <a:r>
              <a:rPr lang="en-US" altLang="ja-JP" dirty="0" smtClean="0"/>
              <a:t>May 20 – 29, 2015</a:t>
            </a:r>
            <a:endParaRPr lang="sv-SE" altLang="ja-JP" dirty="0" smtClean="0"/>
          </a:p>
          <a:p>
            <a:r>
              <a:rPr lang="en-GB" altLang="ja-JP" dirty="0" smtClean="0"/>
              <a:t>Agenda </a:t>
            </a:r>
            <a:r>
              <a:rPr lang="en-GB" altLang="ja-JP" dirty="0"/>
              <a:t>Item: </a:t>
            </a:r>
            <a:r>
              <a:rPr lang="en-GB" altLang="ja-JP" dirty="0" smtClean="0"/>
              <a:t>6.2.1.8</a:t>
            </a:r>
            <a:endParaRPr lang="ja-JP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534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/>
              <a:t>R1-153612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87486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4000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Autofit/>
          </a:bodyPr>
          <a:lstStyle/>
          <a:p>
            <a:r>
              <a:rPr lang="en-US" sz="1600" dirty="0"/>
              <a:t>Options for RAR and </a:t>
            </a:r>
            <a:r>
              <a:rPr lang="en-US" sz="1600" dirty="0" smtClean="0"/>
              <a:t>Paging for Rel-13 low complexity UEs and UEs operating coverage enhancement:</a:t>
            </a:r>
            <a:endParaRPr lang="sv-SE" sz="1600" dirty="0"/>
          </a:p>
          <a:p>
            <a:pPr lvl="1"/>
            <a:r>
              <a:rPr lang="en-US" sz="1600" dirty="0"/>
              <a:t>Option 1: M-PDCCH-scheduled PDSCH carrying the message(s</a:t>
            </a:r>
            <a:r>
              <a:rPr lang="en-US" sz="1600" dirty="0" smtClean="0"/>
              <a:t>)</a:t>
            </a:r>
          </a:p>
          <a:p>
            <a:pPr lvl="1"/>
            <a:r>
              <a:rPr lang="en-US" sz="1600" dirty="0" smtClean="0"/>
              <a:t>Option </a:t>
            </a:r>
            <a:r>
              <a:rPr lang="en-US" sz="1600" dirty="0"/>
              <a:t>2: </a:t>
            </a:r>
            <a:r>
              <a:rPr lang="en-US" sz="1600" dirty="0" smtClean="0"/>
              <a:t>M-PDCCH </a:t>
            </a:r>
            <a:r>
              <a:rPr lang="en-US" sz="1600" dirty="0"/>
              <a:t>DCI carrying the message</a:t>
            </a:r>
            <a:endParaRPr lang="sv-SE" sz="1600" dirty="0"/>
          </a:p>
          <a:p>
            <a:pPr lvl="1"/>
            <a:r>
              <a:rPr lang="en-US" sz="1600" dirty="0"/>
              <a:t>Option 3: M-PDCCH-less PDSCH carrying the </a:t>
            </a:r>
            <a:r>
              <a:rPr lang="en-US" sz="1600" dirty="0" smtClean="0"/>
              <a:t>message</a:t>
            </a:r>
            <a:endParaRPr lang="sv-SE" sz="1600" dirty="0"/>
          </a:p>
          <a:p>
            <a:pPr lvl="0"/>
            <a:r>
              <a:rPr lang="en-US" sz="1600" dirty="0" smtClean="0"/>
              <a:t>Agree the following as working assumptions for RAR:</a:t>
            </a:r>
            <a:endParaRPr lang="sv-SE" sz="1600" dirty="0"/>
          </a:p>
          <a:p>
            <a:pPr lvl="1"/>
            <a:r>
              <a:rPr lang="en-US" sz="1600" dirty="0" smtClean="0"/>
              <a:t>Support </a:t>
            </a:r>
            <a:r>
              <a:rPr lang="en-US" sz="1600" dirty="0"/>
              <a:t>Option </a:t>
            </a:r>
            <a:r>
              <a:rPr lang="en-US" sz="1600" dirty="0" smtClean="0"/>
              <a:t>2 for the case of a single MAC RAR in </a:t>
            </a:r>
            <a:r>
              <a:rPr lang="en-US" sz="1600" dirty="0"/>
              <a:t>a narrowband </a:t>
            </a:r>
            <a:r>
              <a:rPr lang="en-US" sz="1600" dirty="0" smtClean="0"/>
              <a:t>region</a:t>
            </a:r>
          </a:p>
          <a:p>
            <a:pPr lvl="1"/>
            <a:r>
              <a:rPr lang="en-US" sz="1600" dirty="0" smtClean="0"/>
              <a:t>Support Option 1 for the case of multiple MAC RARs in </a:t>
            </a:r>
            <a:r>
              <a:rPr lang="en-US" sz="1600" dirty="0"/>
              <a:t>a narrowband </a:t>
            </a:r>
            <a:r>
              <a:rPr lang="en-US" sz="1600" dirty="0" smtClean="0"/>
              <a:t>region</a:t>
            </a:r>
          </a:p>
          <a:p>
            <a:pPr lvl="1"/>
            <a:r>
              <a:rPr lang="en-US" sz="1600" dirty="0" smtClean="0"/>
              <a:t>FFS whether eNB indicates support for Option 1 and/or Option 2 in SIB	</a:t>
            </a:r>
          </a:p>
          <a:p>
            <a:pPr lvl="2"/>
            <a:r>
              <a:rPr lang="en-US" sz="1600" dirty="0" smtClean="0"/>
              <a:t>If eNB can indicate support for only Option 1 then Option 1 can be used also for a single MAC RAR</a:t>
            </a:r>
            <a:endParaRPr lang="sv-SE" sz="1600" dirty="0"/>
          </a:p>
          <a:p>
            <a:r>
              <a:rPr lang="en-US" sz="1600" dirty="0"/>
              <a:t>Agree the following as working assumptions </a:t>
            </a:r>
            <a:r>
              <a:rPr lang="en-US" sz="1600" dirty="0" smtClean="0"/>
              <a:t>for Paging:</a:t>
            </a:r>
            <a:endParaRPr lang="sv-SE" sz="1600" dirty="0"/>
          </a:p>
          <a:p>
            <a:pPr lvl="1"/>
            <a:r>
              <a:rPr lang="en-US" sz="1600" dirty="0" smtClean="0"/>
              <a:t>Support Option 1 for the case </a:t>
            </a:r>
            <a:r>
              <a:rPr lang="en-US" sz="1600" dirty="0"/>
              <a:t>of a single Paging record in a narrowband </a:t>
            </a:r>
            <a:r>
              <a:rPr lang="en-US" sz="1600" dirty="0" smtClean="0"/>
              <a:t>region</a:t>
            </a:r>
            <a:endParaRPr lang="sv-SE" sz="1600" dirty="0"/>
          </a:p>
          <a:p>
            <a:pPr lvl="2"/>
            <a:r>
              <a:rPr lang="en-US" sz="1600" dirty="0"/>
              <a:t>This assumes that the DCI size will be relatively compact compared to the size of a </a:t>
            </a:r>
            <a:r>
              <a:rPr lang="en-US" sz="1600" dirty="0" smtClean="0"/>
              <a:t>Paging </a:t>
            </a:r>
            <a:r>
              <a:rPr lang="en-US" sz="1600" dirty="0"/>
              <a:t>record </a:t>
            </a:r>
            <a:endParaRPr lang="sv-SE" sz="1600" dirty="0"/>
          </a:p>
          <a:p>
            <a:pPr lvl="1"/>
            <a:r>
              <a:rPr lang="en-US" sz="1600" dirty="0" smtClean="0"/>
              <a:t>Support Option 1 for the case </a:t>
            </a:r>
            <a:r>
              <a:rPr lang="en-US" sz="1600" dirty="0"/>
              <a:t>of multiple Paging records in a narrowband </a:t>
            </a:r>
            <a:r>
              <a:rPr lang="en-US" sz="1600" dirty="0" smtClean="0"/>
              <a:t>region </a:t>
            </a:r>
            <a:endParaRPr lang="sv-SE" sz="1600" dirty="0"/>
          </a:p>
        </p:txBody>
      </p:sp>
    </p:spTree>
    <p:extLst>
      <p:ext uri="{BB962C8B-B14F-4D97-AF65-F5344CB8AC3E}">
        <p14:creationId xmlns:p14="http://schemas.microsoft.com/office/powerpoint/2010/main" val="14054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4222</TotalTime>
  <Words>155</Words>
  <Application>Microsoft Office PowerPoint</Application>
  <PresentationFormat>On-screen Show (4:3)</PresentationFormat>
  <Paragraphs>20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テーマ</vt:lpstr>
      <vt:lpstr>WF on scheduling of RAR and Paging for MTC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Contribution Summary for Rel-13 LC-MTC at RAN1#80</dc:title>
  <dc:creator>5132603</dc:creator>
  <cp:lastModifiedBy>Ericsson</cp:lastModifiedBy>
  <cp:revision>106</cp:revision>
  <dcterms:created xsi:type="dcterms:W3CDTF">2015-02-03T00:53:02Z</dcterms:created>
  <dcterms:modified xsi:type="dcterms:W3CDTF">2015-05-27T23:15:02Z</dcterms:modified>
</cp:coreProperties>
</file>