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62" r:id="rId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98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05F8AE0-D30C-4C65-B791-2A0EE79E0780}" type="datetimeFigureOut">
              <a:rPr lang="en-US" altLang="zh-CN"/>
              <a:pPr/>
              <a:t>5/25/2015</a:t>
            </a:fld>
            <a:endParaRPr lang="en-US" alt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9A9B076-BAE5-4634-BBE7-313AC055A9F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340401103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5124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fld id="{D486E7FD-20DB-4394-9BAC-600584B84E3D}" type="slidenum">
              <a:rPr lang="en-US" altLang="zh-CN"/>
              <a:pPr eaLnBrk="1" hangingPunct="1"/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  <p:sp>
        <p:nvSpPr>
          <p:cNvPr id="6148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r" eaLnBrk="1" hangingPunct="1"/>
            <a:fld id="{F6298065-39A7-4D18-A1D0-574DA130C75D}" type="slidenum">
              <a:rPr lang="en-US" altLang="zh-CN" sz="1200"/>
              <a:pPr algn="r" eaLnBrk="1" hangingPunct="1"/>
              <a:t>2</a:t>
            </a:fld>
            <a:endParaRPr lang="en-US" altLang="zh-CN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B4B0BEE-8638-4DCB-BCD2-9E15436DF3FC}" type="datetimeFigureOut">
              <a:rPr lang="en-US" altLang="zh-CN"/>
              <a:pPr/>
              <a:t>5/25/2015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CA8004-D8D1-4C9D-BEF1-696C3A9B25C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3346309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18D1358-50A3-4042-8762-C57E52517F5E}" type="datetimeFigureOut">
              <a:rPr lang="en-US" altLang="zh-CN"/>
              <a:pPr/>
              <a:t>5/25/2015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68B0F3-12AC-4124-8242-52C040A71DE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1846399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C351470-1A64-4F2F-B6F2-F2AB62B4C0AA}" type="datetimeFigureOut">
              <a:rPr lang="en-US" altLang="zh-CN"/>
              <a:pPr/>
              <a:t>5/25/2015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5FC62A-15E4-4C27-A7C3-23E313DF864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2148421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5E331D3-A346-4F8E-B26E-4397AA6AB8C6}" type="datetimeFigureOut">
              <a:rPr lang="en-US" altLang="zh-CN"/>
              <a:pPr/>
              <a:t>5/25/2015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3F6786-8E41-461F-863A-6D2984CBD10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42734099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64425D3-65B1-4982-B484-1E2B41DD89E2}" type="datetimeFigureOut">
              <a:rPr lang="en-US" altLang="zh-CN"/>
              <a:pPr/>
              <a:t>5/25/2015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BB95B4-E91D-44EF-9EDF-DA2D9C4AAD1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1922418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FD67186-21A2-4A13-BCB3-2D75CED36B18}" type="datetimeFigureOut">
              <a:rPr lang="en-US" altLang="zh-CN"/>
              <a:pPr/>
              <a:t>5/25/2015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E21B08-7251-4C14-9BA3-55DA619E3E6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32514611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17B392-5C19-4FD1-BF16-F03E109344BA}" type="datetimeFigureOut">
              <a:rPr lang="en-US" altLang="zh-CN"/>
              <a:pPr/>
              <a:t>5/25/2015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DF7A68-53C6-4D68-BFC4-19844F96006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3823020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DC438EB-0AE8-4C0C-A4E8-8CC3B430C8E2}" type="datetimeFigureOut">
              <a:rPr lang="en-US" altLang="zh-CN"/>
              <a:pPr/>
              <a:t>5/25/2015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B23EAA-A495-452D-90F8-CF0B897594F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1237629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6C040A0-B095-4941-A3E9-D3EEB29542D8}" type="datetimeFigureOut">
              <a:rPr lang="en-US" altLang="zh-CN"/>
              <a:pPr/>
              <a:t>5/25/2015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1049B8-F9B9-42D4-8354-162CE8031AD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872042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DF0C388-F81A-4ACF-AEE5-AFC448B0785E}" type="datetimeFigureOut">
              <a:rPr lang="en-US" altLang="zh-CN"/>
              <a:pPr/>
              <a:t>5/25/2015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40ED85-40C5-4CE7-A078-F517BABAC7E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35623682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9209865-6C8C-41E4-98A2-3AD412C85D9C}" type="datetimeFigureOut">
              <a:rPr lang="en-US" altLang="zh-CN"/>
              <a:pPr/>
              <a:t>5/25/2015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247258-8319-42F6-AF34-1ABF45B4C82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3199579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B265B39D-20FB-4A7E-AA63-9DC9CCF62071}" type="datetimeFigureOut">
              <a:rPr lang="en-US" altLang="zh-CN"/>
              <a:pPr/>
              <a:t>5/25/2015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C1051ECB-4701-497E-B933-5D2BE456421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 txBox="1">
            <a:spLocks/>
          </p:cNvSpPr>
          <p:nvPr/>
        </p:nvSpPr>
        <p:spPr bwMode="auto">
          <a:xfrm>
            <a:off x="685800" y="2435225"/>
            <a:ext cx="77724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ko-KR" sz="3600">
                <a:latin typeface="Times New Roman" pitchFamily="18" charset="0"/>
                <a:ea typeface="굴림" pitchFamily="50" charset="-127"/>
                <a:cs typeface="Times New Roman" pitchFamily="18" charset="0"/>
              </a:rPr>
              <a:t>WF on aperiodic CSI reporting in LAA</a:t>
            </a:r>
            <a:endParaRPr lang="en-US" altLang="zh-CN" sz="3600">
              <a:latin typeface="Times New Roman" pitchFamily="18" charset="0"/>
              <a:ea typeface="굴림" pitchFamily="50" charset="-127"/>
              <a:cs typeface="Times New Roman" pitchFamily="18" charset="0"/>
            </a:endParaRPr>
          </a:p>
        </p:txBody>
      </p:sp>
      <p:sp>
        <p:nvSpPr>
          <p:cNvPr id="2051" name="Subtitle 2"/>
          <p:cNvSpPr txBox="1">
            <a:spLocks/>
          </p:cNvSpPr>
          <p:nvPr/>
        </p:nvSpPr>
        <p:spPr bwMode="auto">
          <a:xfrm>
            <a:off x="914400" y="4191000"/>
            <a:ext cx="746760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2800" dirty="0">
                <a:latin typeface="Times New Roman" pitchFamily="18" charset="0"/>
                <a:cs typeface="Times New Roman" pitchFamily="18" charset="0"/>
              </a:rPr>
              <a:t>ZTE, Sharp, Ericsson, </a:t>
            </a:r>
            <a:r>
              <a:rPr lang="en-GB" altLang="en-US" sz="2800" dirty="0">
                <a:latin typeface="Times New Roman" pitchFamily="18" charset="0"/>
                <a:cs typeface="Times New Roman" pitchFamily="18" charset="0"/>
              </a:rPr>
              <a:t>Alcatel-Lucent, Alcatel-Lucent Shanghai Bell, 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Kyocera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 Nokia Networks, </a:t>
            </a:r>
            <a:r>
              <a:rPr lang="en-GB" sz="2800" dirty="0" smtClean="0">
                <a:latin typeface="Times New Roman" pitchFamily="18" charset="0"/>
                <a:cs typeface="Times New Roman" pitchFamily="18" charset="0"/>
              </a:rPr>
              <a:t>Huawei, HiSilicon, </a:t>
            </a:r>
            <a:r>
              <a:rPr lang="en-GB" sz="2800" dirty="0" smtClean="0">
                <a:latin typeface="Times New Roman" pitchFamily="18" charset="0"/>
                <a:cs typeface="Times New Roman" pitchFamily="18" charset="0"/>
              </a:rPr>
              <a:t>ETRI, NTT </a:t>
            </a:r>
            <a:r>
              <a:rPr lang="en-GB" sz="2800" dirty="0" err="1" smtClean="0">
                <a:latin typeface="Times New Roman" pitchFamily="18" charset="0"/>
                <a:cs typeface="Times New Roman" pitchFamily="18" charset="0"/>
              </a:rPr>
              <a:t>DoCoMo</a:t>
            </a:r>
            <a:endParaRPr lang="en-US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304800" y="244475"/>
            <a:ext cx="85344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en-GB" altLang="ko-KR" sz="2000" b="1" dirty="0"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3GPP TSG RAN WG1 #81				        </a:t>
            </a:r>
            <a:r>
              <a:rPr lang="en-GB" altLang="ko-KR" sz="2000" b="1" dirty="0" smtClean="0"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R1-153449</a:t>
            </a:r>
            <a:endParaRPr lang="en-US" altLang="zh-CN" sz="2000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r>
              <a:rPr lang="en-GB" altLang="ko-KR" sz="2000" b="1" dirty="0"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Fukuoka, Japan</a:t>
            </a:r>
            <a:endParaRPr lang="en-GB" altLang="zh-CN" sz="2000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r>
              <a:rPr lang="en-GB" altLang="zh-CN" sz="2000" b="1" dirty="0"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May 25</a:t>
            </a:r>
            <a:r>
              <a:rPr lang="en-GB" altLang="zh-CN" sz="2000" b="1" baseline="30000" dirty="0"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th</a:t>
            </a:r>
            <a:r>
              <a:rPr lang="en-GB" altLang="zh-CN" sz="2000" b="1" dirty="0"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 </a:t>
            </a:r>
            <a:r>
              <a:rPr lang="en-GB" altLang="ko-KR" sz="2000" b="1" dirty="0"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– 29</a:t>
            </a:r>
            <a:r>
              <a:rPr lang="en-GB" altLang="zh-CN" sz="2000" b="1" baseline="30000" dirty="0"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th</a:t>
            </a:r>
            <a:r>
              <a:rPr lang="en-GB" altLang="ko-KR" sz="2000" b="1" dirty="0"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, 2015</a:t>
            </a: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381000" y="1524000"/>
            <a:ext cx="21859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ko-KR"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Agenda item:  6.2.4.3</a:t>
            </a:r>
            <a:endParaRPr lang="ko-KR" altLang="en-US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내용 개체 틀 2"/>
          <p:cNvSpPr>
            <a:spLocks noGrp="1"/>
          </p:cNvSpPr>
          <p:nvPr>
            <p:ph idx="4294967295"/>
          </p:nvPr>
        </p:nvSpPr>
        <p:spPr>
          <a:xfrm>
            <a:off x="304800" y="762000"/>
            <a:ext cx="8458200" cy="5867400"/>
          </a:xfrm>
        </p:spPr>
        <p:txBody>
          <a:bodyPr/>
          <a:lstStyle/>
          <a:p>
            <a:pPr algn="just"/>
            <a:r>
              <a:rPr lang="en-GB" altLang="en-US" dirty="0" smtClean="0">
                <a:latin typeface="Times New Roman" pitchFamily="18" charset="0"/>
                <a:cs typeface="Times New Roman" pitchFamily="18" charset="0"/>
              </a:rPr>
              <a:t>Aperiodic CSI reporting can be carried on PUSCH transmitted on a carrier in licensed spectrum or on an LAA </a:t>
            </a:r>
            <a:r>
              <a:rPr lang="en-GB" altLang="en-US" dirty="0" err="1" smtClean="0">
                <a:latin typeface="Times New Roman" pitchFamily="18" charset="0"/>
                <a:cs typeface="Times New Roman" pitchFamily="18" charset="0"/>
              </a:rPr>
              <a:t>SCell</a:t>
            </a:r>
            <a:r>
              <a:rPr lang="en-GB" alt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1" algn="just"/>
            <a:r>
              <a:rPr lang="en-GB" altLang="en-US" dirty="0" smtClean="0">
                <a:latin typeface="Times New Roman" pitchFamily="18" charset="0"/>
                <a:cs typeface="Times New Roman" pitchFamily="18" charset="0"/>
              </a:rPr>
              <a:t>If the PUSCH containing aperiodic CSI is scheduled on LAA </a:t>
            </a:r>
            <a:r>
              <a:rPr lang="en-GB" altLang="en-US" dirty="0" err="1" smtClean="0">
                <a:latin typeface="Times New Roman" pitchFamily="18" charset="0"/>
                <a:cs typeface="Times New Roman" pitchFamily="18" charset="0"/>
              </a:rPr>
              <a:t>SCell</a:t>
            </a:r>
            <a:r>
              <a:rPr lang="en-GB" altLang="en-US" dirty="0" smtClean="0">
                <a:latin typeface="Times New Roman" pitchFamily="18" charset="0"/>
                <a:cs typeface="Times New Roman" pitchFamily="18" charset="0"/>
              </a:rPr>
              <a:t> and cannot be transmitted in the scheduled </a:t>
            </a:r>
            <a:r>
              <a:rPr lang="en-GB" altLang="en-US" dirty="0" err="1" smtClean="0">
                <a:latin typeface="Times New Roman" pitchFamily="18" charset="0"/>
                <a:cs typeface="Times New Roman" pitchFamily="18" charset="0"/>
              </a:rPr>
              <a:t>subframe</a:t>
            </a:r>
            <a:r>
              <a:rPr lang="en-GB" altLang="en-US" dirty="0" smtClean="0">
                <a:latin typeface="Times New Roman" pitchFamily="18" charset="0"/>
                <a:cs typeface="Times New Roman" pitchFamily="18" charset="0"/>
              </a:rPr>
              <a:t>, the aperiodic CSI is not transmitted in the scheduled </a:t>
            </a:r>
            <a:r>
              <a:rPr lang="en-GB" altLang="en-US" dirty="0" err="1" smtClean="0">
                <a:latin typeface="Times New Roman" pitchFamily="18" charset="0"/>
                <a:cs typeface="Times New Roman" pitchFamily="18" charset="0"/>
              </a:rPr>
              <a:t>subframe</a:t>
            </a:r>
            <a:r>
              <a:rPr lang="en-GB" altLang="en-US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lvl="1" algn="just"/>
            <a:r>
              <a:rPr lang="en-GB" altLang="en-US" dirty="0" smtClean="0">
                <a:latin typeface="Times New Roman" pitchFamily="18" charset="0"/>
                <a:cs typeface="Times New Roman" pitchFamily="18" charset="0"/>
              </a:rPr>
              <a:t>Otherwise, it is recommended to follow the existing mechanism in CA for </a:t>
            </a:r>
            <a:r>
              <a:rPr lang="en-GB" altLang="en-US" dirty="0" err="1" smtClean="0">
                <a:latin typeface="Times New Roman" pitchFamily="18" charset="0"/>
                <a:cs typeface="Times New Roman" pitchFamily="18" charset="0"/>
              </a:rPr>
              <a:t>aperiodic</a:t>
            </a:r>
            <a:r>
              <a:rPr lang="en-GB" altLang="en-US" dirty="0" smtClean="0">
                <a:latin typeface="Times New Roman" pitchFamily="18" charset="0"/>
                <a:cs typeface="Times New Roman" pitchFamily="18" charset="0"/>
              </a:rPr>
              <a:t> CSI reporting, including potential additional Rel-13 CA enhancement(s) if no issue is identified for using Rel-13 CA enhancement(s)</a:t>
            </a:r>
          </a:p>
          <a:p>
            <a:pPr lvl="1" algn="just"/>
            <a:endParaRPr lang="en-GB" altLang="en-US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5" name="Title 1"/>
          <p:cNvSpPr>
            <a:spLocks noGrp="1"/>
          </p:cNvSpPr>
          <p:nvPr>
            <p:ph type="title" idx="4294967295"/>
          </p:nvPr>
        </p:nvSpPr>
        <p:spPr>
          <a:xfrm>
            <a:off x="457200" y="152400"/>
            <a:ext cx="8229600" cy="457200"/>
          </a:xfrm>
        </p:spPr>
        <p:txBody>
          <a:bodyPr/>
          <a:lstStyle/>
          <a:p>
            <a:pPr eaLnBrk="1" hangingPunct="1"/>
            <a:r>
              <a:rPr lang="en-US" altLang="zh-CN" sz="4000" smtClean="0">
                <a:latin typeface="Times New Roman" pitchFamily="18" charset="0"/>
                <a:cs typeface="Times New Roman" pitchFamily="18" charset="0"/>
              </a:rPr>
              <a:t>Proposal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7767</TotalTime>
  <Words>132</Words>
  <Application>Microsoft Office PowerPoint</Application>
  <PresentationFormat>On-screen Show (4:3)</PresentationFormat>
  <Paragraphs>12</Paragraphs>
  <Slides>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Slide 1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/>
  <cp:lastModifiedBy>Wenfeng Zhang</cp:lastModifiedBy>
  <cp:revision>468</cp:revision>
  <dcterms:created xsi:type="dcterms:W3CDTF">2011-11-15T01:41:21Z</dcterms:created>
  <dcterms:modified xsi:type="dcterms:W3CDTF">2015-05-26T03:27:21Z</dcterms:modified>
</cp:coreProperties>
</file>