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1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1" autoAdjust="0"/>
    <p:restoredTop sz="85393" autoAdjust="0"/>
  </p:normalViewPr>
  <p:slideViewPr>
    <p:cSldViewPr>
      <p:cViewPr varScale="1">
        <p:scale>
          <a:sx n="66" d="100"/>
          <a:sy n="66" d="100"/>
        </p:scale>
        <p:origin x="-14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37EC0-D60B-4661-A8FA-4C0438DADB2E}" type="datetimeFigureOut">
              <a:rPr kumimoji="1" lang="ja-JP" altLang="en-US" smtClean="0"/>
              <a:t>2015/4/24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97B2D-D937-4B9F-8567-9511CC5769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4212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2015/4/24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altLang="ja-JP" sz="4000" dirty="0" smtClean="0"/>
              <a:t>Way forward on Resource Allocation for </a:t>
            </a:r>
            <a:r>
              <a:rPr lang="en-US" altLang="ja-JP" sz="4000" dirty="0" smtClean="0"/>
              <a:t>PDSCH</a:t>
            </a:r>
            <a:endParaRPr kumimoji="1" lang="ja-JP" altLang="en-US" sz="4000" strike="dblStrike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1752600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NTT DOCOMO</a:t>
            </a:r>
            <a:r>
              <a:rPr lang="en-US" altLang="ja-JP" dirty="0" smtClean="0"/>
              <a:t>, </a:t>
            </a:r>
            <a:r>
              <a:rPr lang="en-US" altLang="ja-JP" dirty="0" err="1" smtClean="0"/>
              <a:t>MediaTek</a:t>
            </a:r>
            <a:r>
              <a:rPr lang="en-US" altLang="ja-JP" dirty="0" smtClean="0"/>
              <a:t>, </a:t>
            </a:r>
            <a:r>
              <a:rPr lang="en-US" altLang="ja-JP" dirty="0" err="1" smtClean="0"/>
              <a:t>InterDigital</a:t>
            </a:r>
            <a:r>
              <a:rPr lang="en-US" altLang="ja-JP" dirty="0" smtClean="0"/>
              <a:t>, Alcatel-Lucent, Alcatel-Lucent Shanghai Bell,  NEC, Panasonic, Samsung, Qualcomm</a:t>
            </a:r>
            <a:r>
              <a:rPr lang="en-US" altLang="ja-JP" dirty="0"/>
              <a:t>, Ericsson, </a:t>
            </a:r>
            <a:r>
              <a:rPr lang="en-US" altLang="ja-JP" dirty="0" smtClean="0"/>
              <a:t>KDDI,</a:t>
            </a:r>
            <a:r>
              <a:rPr lang="ja-JP" altLang="en-US" dirty="0" smtClean="0"/>
              <a:t>　</a:t>
            </a:r>
            <a:r>
              <a:rPr lang="en-US" altLang="ja-JP" dirty="0"/>
              <a:t>Huawei, </a:t>
            </a:r>
            <a:r>
              <a:rPr lang="en-US" altLang="ja-JP" dirty="0" err="1"/>
              <a:t>HiSilicon</a:t>
            </a:r>
            <a:r>
              <a:rPr lang="en-US" altLang="ja-JP" dirty="0"/>
              <a:t>, </a:t>
            </a:r>
            <a:r>
              <a:rPr lang="en-US" altLang="ja-JP" dirty="0"/>
              <a:t>Sierra </a:t>
            </a:r>
            <a:r>
              <a:rPr lang="en-US" altLang="ja-JP" dirty="0" smtClean="0"/>
              <a:t>Wireless, LG Electronics </a:t>
            </a:r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0" y="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 smtClean="0"/>
              <a:t>3GPP TSG RAN WG1 Meeting #80bis</a:t>
            </a:r>
            <a:endParaRPr lang="ja-JP" altLang="ja-JP" dirty="0" smtClean="0"/>
          </a:p>
          <a:p>
            <a:r>
              <a:rPr lang="sv-SE" altLang="ja-JP" dirty="0"/>
              <a:t>Belgrade, Serbia, April 20 – 24, </a:t>
            </a:r>
            <a:r>
              <a:rPr lang="sv-SE" altLang="ja-JP" dirty="0" smtClean="0"/>
              <a:t>2015</a:t>
            </a:r>
          </a:p>
          <a:p>
            <a:r>
              <a:rPr lang="en-GB" altLang="ja-JP" dirty="0" smtClean="0"/>
              <a:t>Agenda </a:t>
            </a:r>
            <a:r>
              <a:rPr lang="en-GB" altLang="ja-JP" dirty="0"/>
              <a:t>Item: </a:t>
            </a:r>
            <a:r>
              <a:rPr lang="en-GB" altLang="ja-JP" dirty="0" smtClean="0"/>
              <a:t>7.2.1.1</a:t>
            </a:r>
            <a:endParaRPr lang="ja-JP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351548" y="225120"/>
            <a:ext cx="1534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R1-152391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87486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63688" y="188640"/>
            <a:ext cx="4968552" cy="706090"/>
          </a:xfrm>
        </p:spPr>
        <p:txBody>
          <a:bodyPr>
            <a:normAutofit/>
          </a:bodyPr>
          <a:lstStyle/>
          <a:p>
            <a:r>
              <a:rPr lang="en-US" altLang="ja-JP" sz="3200" dirty="0" smtClean="0"/>
              <a:t>Proposal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60040" y="980728"/>
            <a:ext cx="8388424" cy="547260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ja-JP" dirty="0" smtClean="0"/>
              <a:t>Set the followings as working assumption</a:t>
            </a:r>
          </a:p>
          <a:p>
            <a:r>
              <a:rPr lang="en-US" altLang="ja-JP" dirty="0" smtClean="0"/>
              <a:t>For Rel-13 low complexity UEs in normal coverage,</a:t>
            </a:r>
          </a:p>
          <a:p>
            <a:pPr lvl="1"/>
            <a:r>
              <a:rPr lang="en-US" altLang="ja-JP" dirty="0" smtClean="0"/>
              <a:t>For unicast PDSCH, DCI </a:t>
            </a:r>
            <a:r>
              <a:rPr lang="en-US" altLang="ja-JP" dirty="0"/>
              <a:t>indicates one </a:t>
            </a:r>
            <a:r>
              <a:rPr lang="en-US" altLang="ja-JP" dirty="0" smtClean="0"/>
              <a:t>of </a:t>
            </a:r>
            <a:r>
              <a:rPr lang="ja-JP" altLang="en-US" dirty="0" smtClean="0"/>
              <a:t> </a:t>
            </a:r>
            <a:r>
              <a:rPr lang="en-US" altLang="ja-JP" dirty="0" smtClean="0"/>
              <a:t>narrow-band  and further </a:t>
            </a:r>
            <a:r>
              <a:rPr lang="en-US" altLang="ja-JP" dirty="0"/>
              <a:t>indicate resource allocation within </a:t>
            </a:r>
            <a:r>
              <a:rPr lang="en-US" altLang="ja-JP" dirty="0" smtClean="0"/>
              <a:t>narrow-band </a:t>
            </a:r>
            <a:endParaRPr lang="en-US" altLang="ja-JP" sz="2000" dirty="0" smtClean="0"/>
          </a:p>
          <a:p>
            <a:pPr lvl="2"/>
            <a:r>
              <a:rPr lang="en-US" altLang="ja-JP" dirty="0" smtClean="0"/>
              <a:t>This </a:t>
            </a:r>
            <a:r>
              <a:rPr lang="en-US" altLang="ja-JP" dirty="0"/>
              <a:t>doesn’t preclude </a:t>
            </a:r>
            <a:r>
              <a:rPr lang="en-US" altLang="ja-JP" dirty="0" smtClean="0"/>
              <a:t>predefined </a:t>
            </a:r>
            <a:r>
              <a:rPr lang="en-US" altLang="ja-JP" dirty="0"/>
              <a:t>frequency </a:t>
            </a:r>
            <a:r>
              <a:rPr lang="en-US" altLang="ja-JP" dirty="0" smtClean="0"/>
              <a:t>hopping </a:t>
            </a:r>
            <a:endParaRPr lang="en-US" altLang="ja-JP" dirty="0"/>
          </a:p>
          <a:p>
            <a:pPr lvl="2"/>
            <a:r>
              <a:rPr lang="en-US" altLang="ja-JP" dirty="0"/>
              <a:t>FFS: Details on resource allocation field in DCI </a:t>
            </a:r>
          </a:p>
          <a:p>
            <a:pPr lvl="1"/>
            <a:r>
              <a:rPr lang="en-US" altLang="ja-JP" dirty="0" smtClean="0"/>
              <a:t>CSI measurements can be restricted to a subset of the available </a:t>
            </a:r>
            <a:r>
              <a:rPr lang="ja-JP" altLang="en-US" dirty="0"/>
              <a:t> </a:t>
            </a:r>
            <a:r>
              <a:rPr lang="en-US" altLang="ja-JP" dirty="0" smtClean="0"/>
              <a:t>narrow-bands</a:t>
            </a:r>
          </a:p>
          <a:p>
            <a:pPr lvl="2"/>
            <a:r>
              <a:rPr lang="en-US" altLang="ja-JP" dirty="0" smtClean="0"/>
              <a:t>FFS: details</a:t>
            </a:r>
            <a:endParaRPr lang="en-US" altLang="ja-JP" sz="2400" strike="dblStrike" dirty="0" smtClean="0"/>
          </a:p>
          <a:p>
            <a:pPr marL="0" indent="0">
              <a:buNone/>
            </a:pPr>
            <a:endParaRPr lang="en-US" altLang="ja-JP" sz="2800" dirty="0"/>
          </a:p>
          <a:p>
            <a:endParaRPr lang="en-US" altLang="ja-JP" sz="2800" dirty="0" smtClean="0"/>
          </a:p>
        </p:txBody>
      </p:sp>
    </p:spTree>
    <p:extLst>
      <p:ext uri="{BB962C8B-B14F-4D97-AF65-F5344CB8AC3E}">
        <p14:creationId xmlns:p14="http://schemas.microsoft.com/office/powerpoint/2010/main" val="408786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3734</TotalTime>
  <Words>116</Words>
  <Application>Microsoft Office PowerPoint</Application>
  <PresentationFormat>画面に合わせる 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テーマ</vt:lpstr>
      <vt:lpstr>Way forward on Resource Allocation for PDSCH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Contribution Summary for Rel-13 LC-MTC at RAN1#80</dc:title>
  <dc:creator>5132603</dc:creator>
  <cp:lastModifiedBy>NTT DOCOMO, INC. </cp:lastModifiedBy>
  <cp:revision>77</cp:revision>
  <dcterms:created xsi:type="dcterms:W3CDTF">2015-02-03T00:53:02Z</dcterms:created>
  <dcterms:modified xsi:type="dcterms:W3CDTF">2015-04-23T19:41:45Z</dcterms:modified>
</cp:coreProperties>
</file>