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EA0F5-2BD3-46D7-9874-F46448357985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FC5D1-867A-48FE-A0C9-E58172142C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B2D22-F709-433F-B1DF-52399CF36FD7}" type="datetimeFigureOut">
              <a:rPr lang="zh-CN" altLang="en-US" smtClean="0"/>
              <a:pPr/>
              <a:t>2015/4/23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  <a:ea typeface="ＭＳ Ｐゴシック" charset="-128"/>
              </a:rPr>
              <a:t>WF on </a:t>
            </a:r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joint DCI  for </a:t>
            </a:r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Rel-13 </a:t>
            </a:r>
            <a:r>
              <a:rPr lang="en-US" altLang="zh-CN" sz="4400" dirty="0" smtClean="0">
                <a:latin typeface="Calibri" pitchFamily="34" charset="0"/>
                <a:ea typeface="ＭＳ Ｐゴシック" charset="-128"/>
              </a:rPr>
              <a:t>CA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err="1" smtClean="0">
                <a:latin typeface="Calibri" pitchFamily="34" charset="0"/>
              </a:rPr>
              <a:t>HiSilicon,Qualcomm</a:t>
            </a:r>
            <a:r>
              <a:rPr lang="en-US" altLang="zh-CN" sz="2400" dirty="0" smtClean="0">
                <a:latin typeface="Calibri" pitchFamily="34" charset="0"/>
              </a:rPr>
              <a:t>, </a:t>
            </a:r>
            <a:r>
              <a:rPr lang="en-GB" altLang="zh-CN" sz="2400" smtClean="0"/>
              <a:t>InterDigital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444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latin typeface="Calibri" pitchFamily="34" charset="0"/>
                <a:ea typeface="ＭＳ Ｐゴシック" charset="-128"/>
              </a:rPr>
              <a:t>R1-15xxxx</a:t>
            </a:r>
            <a:endParaRPr lang="ja-JP" altLang="en-US" sz="240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0" y="260350"/>
            <a:ext cx="39630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zh-CN" dirty="0"/>
              <a:t>3GPP TSG RAN WG1 Meeting #80bis	</a:t>
            </a:r>
            <a:endParaRPr lang="zh-CN" altLang="zh-CN" dirty="0"/>
          </a:p>
          <a:p>
            <a:r>
              <a:rPr lang="en-US" altLang="zh-CN" dirty="0"/>
              <a:t>Belgrade, Serbia, 20th – 24</a:t>
            </a:r>
            <a:r>
              <a:rPr lang="en-US" altLang="zh-CN" baseline="30000" dirty="0"/>
              <a:t>th</a:t>
            </a:r>
            <a:r>
              <a:rPr lang="en-US" altLang="zh-CN" dirty="0"/>
              <a:t> April, 2015 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/>
              <a:t>Agenda item: </a:t>
            </a:r>
            <a:r>
              <a:rPr lang="en-US" altLang="ko-KR" dirty="0" smtClean="0"/>
              <a:t>7.2.2.2.1</a:t>
            </a:r>
            <a:endParaRPr lang="ko-KR" altLang="en-US" dirty="0">
              <a:solidFill>
                <a:srgbClr val="FF0000"/>
              </a:solidFill>
            </a:endParaRPr>
          </a:p>
          <a:p>
            <a:pPr latinLnBrk="1"/>
            <a:r>
              <a:rPr lang="en-US" altLang="ko-KR" dirty="0"/>
              <a:t>Document for: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4665662"/>
          </a:xfrm>
        </p:spPr>
        <p:txBody>
          <a:bodyPr/>
          <a:lstStyle/>
          <a:p>
            <a:pPr lvl="1">
              <a:buNone/>
            </a:pPr>
            <a:r>
              <a:rPr lang="en-US" altLang="zh-CN" sz="2400" b="1" dirty="0" smtClean="0">
                <a:ea typeface="ＭＳ Ｐゴシック" charset="-128"/>
              </a:rPr>
              <a:t>A joint DCI carrying  scheduling information of </a:t>
            </a:r>
            <a:r>
              <a:rPr lang="en-US" altLang="zh-CN" sz="2400" b="1" dirty="0" smtClean="0">
                <a:ea typeface="ＭＳ Ｐゴシック" charset="-128"/>
              </a:rPr>
              <a:t>more than one CCs is standardized</a:t>
            </a:r>
            <a:endParaRPr lang="en-US" altLang="zh-CN" sz="2400" b="1" dirty="0" smtClean="0">
              <a:ea typeface="ＭＳ Ｐゴシック" charset="-128"/>
            </a:endParaRPr>
          </a:p>
          <a:p>
            <a:pPr lvl="2">
              <a:buNone/>
            </a:pPr>
            <a:r>
              <a:rPr lang="en-US" altLang="zh-CN" sz="2200" b="1" dirty="0" smtClean="0">
                <a:ea typeface="ＭＳ Ｐゴシック" charset="-128"/>
              </a:rPr>
              <a:t>   </a:t>
            </a:r>
            <a:r>
              <a:rPr lang="en-US" altLang="zh-CN" sz="2200" b="1" dirty="0" smtClean="0">
                <a:ea typeface="ＭＳ Ｐゴシック" charset="-128"/>
              </a:rPr>
              <a:t>-FFS detail joint DCI design</a:t>
            </a: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  <a:ea typeface="ＭＳ Ｐゴシック" charset="-128"/>
              </a:rPr>
              <a:t>Proposal</a:t>
            </a:r>
            <a:endParaRPr lang="ja-JP" altLang="en-US" sz="3600" b="1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42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11</cp:revision>
  <dcterms:created xsi:type="dcterms:W3CDTF">2015-04-16T04:51:15Z</dcterms:created>
  <dcterms:modified xsi:type="dcterms:W3CDTF">2015-04-23T11:07:42Z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1429778389</vt:lpwstr>
  </property>
</Properties>
</file>