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6/Docs/R1-14103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EPDCCH Decoding Candidates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Alcatel-Lucent, </a:t>
            </a:r>
            <a:r>
              <a:rPr lang="en-US" dirty="0" smtClean="0">
                <a:solidFill>
                  <a:schemeClr val="tx1"/>
                </a:solidFill>
              </a:rPr>
              <a:t>Alcatel-Lucent </a:t>
            </a:r>
            <a:r>
              <a:rPr lang="en-US" dirty="0">
                <a:solidFill>
                  <a:schemeClr val="tx1"/>
                </a:solidFill>
              </a:rPr>
              <a:t>Shanghai Bell, InterDigital</a:t>
            </a:r>
            <a:r>
              <a:rPr lang="en-US" dirty="0" smtClean="0">
                <a:solidFill>
                  <a:schemeClr val="tx1"/>
                </a:solidFill>
              </a:rPr>
              <a:t>, MediaTek,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Panasonic</a:t>
            </a:r>
            <a:r>
              <a:rPr lang="en-US" dirty="0">
                <a:solidFill>
                  <a:schemeClr val="tx1"/>
                </a:solidFill>
              </a:rPr>
              <a:t>, Samsung, </a:t>
            </a:r>
            <a:r>
              <a:rPr lang="en-US" dirty="0" smtClean="0">
                <a:solidFill>
                  <a:schemeClr val="tx1"/>
                </a:solidFill>
              </a:rPr>
              <a:t>Sony,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</a:t>
            </a:r>
            <a:r>
              <a:rPr lang="en-GB" altLang="en-US" sz="1800" b="1" dirty="0" smtClean="0">
                <a:latin typeface="Arial" charset="0"/>
              </a:rPr>
              <a:t>	R1-152367</a:t>
            </a:r>
            <a:endParaRPr lang="en-US" altLang="en-US" sz="1800" b="1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>
                <a:latin typeface="Arial" charset="0"/>
              </a:rPr>
              <a:t>Belgrade, Serbia, April 20-24, 2015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latinLnBrk="1"/>
            <a:r>
              <a:rPr lang="en-US" sz="2400" i="1" dirty="0" smtClean="0"/>
              <a:t>Rel-12 RAN1#76 Agreement</a:t>
            </a:r>
            <a:r>
              <a:rPr lang="en-US" sz="2400" i="1" dirty="0"/>
              <a:t>:</a:t>
            </a:r>
            <a:endParaRPr lang="en-US" sz="2400" dirty="0"/>
          </a:p>
          <a:p>
            <a:pPr lvl="1" latinLnBrk="1"/>
            <a:r>
              <a:rPr lang="en-US" sz="2000" i="1" dirty="0"/>
              <a:t>At least for unicast traffic</a:t>
            </a:r>
            <a:r>
              <a:rPr lang="en-US" sz="2000" i="1" dirty="0" smtClean="0"/>
              <a:t>: </a:t>
            </a:r>
            <a:r>
              <a:rPr lang="en-US" sz="2000" i="1" dirty="0"/>
              <a:t>Study tradeoff and performance of the following options:</a:t>
            </a:r>
          </a:p>
          <a:p>
            <a:pPr lvl="3"/>
            <a:r>
              <a:rPr lang="en-US" sz="1400" i="1" dirty="0"/>
              <a:t>Option 1: single (E)CCE aggregation level and multiple repetition levels</a:t>
            </a:r>
            <a:endParaRPr lang="en-US" sz="1400" dirty="0"/>
          </a:p>
          <a:p>
            <a:pPr lvl="3"/>
            <a:r>
              <a:rPr lang="en-US" sz="1400" i="1" dirty="0"/>
              <a:t>Option 2: multiple (E)CCE aggregation levels and single repetition level</a:t>
            </a:r>
            <a:endParaRPr lang="en-US" sz="1400" dirty="0"/>
          </a:p>
          <a:p>
            <a:pPr lvl="3"/>
            <a:r>
              <a:rPr lang="en-US" sz="1400" i="1" dirty="0"/>
              <a:t>Option 3: multiple (E)CCE aggregation levels and multiple repetition levels</a:t>
            </a:r>
            <a:endParaRPr lang="en-US" sz="1400" dirty="0"/>
          </a:p>
          <a:p>
            <a:pPr lvl="3"/>
            <a:r>
              <a:rPr lang="en-US" sz="1400" i="1" dirty="0"/>
              <a:t>Examples of the options can be found in </a:t>
            </a:r>
            <a:r>
              <a:rPr lang="en-US" sz="1400" i="1" u="sng" dirty="0" smtClean="0">
                <a:hlinkClick r:id="rId2"/>
              </a:rPr>
              <a:t>R1-141030</a:t>
            </a:r>
            <a:endParaRPr lang="en-US" sz="1400" dirty="0" smtClean="0"/>
          </a:p>
          <a:p>
            <a:pPr lvl="0"/>
            <a:r>
              <a:rPr lang="en-US" sz="2400" dirty="0" smtClean="0"/>
              <a:t>RAN1#79 agreement: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for unicast channel,</a:t>
            </a:r>
          </a:p>
          <a:p>
            <a:pPr lvl="2"/>
            <a:r>
              <a:rPr lang="en-US" sz="1600" dirty="0"/>
              <a:t>For the ‘Physical downlink control channel for MTC’ for Rel-13 low complexity UEs and UEs in enhanced coverage,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monitoring of multiple ‘Physical downlink control channel for MTC’ decoding candidates and/or one or more repetition level(s) is supported at least for the UE-specific search space</a:t>
            </a:r>
          </a:p>
          <a:p>
            <a:r>
              <a:rPr lang="en-US" sz="2400" dirty="0" smtClean="0"/>
              <a:t>RAN1#80 </a:t>
            </a:r>
            <a:r>
              <a:rPr lang="en-US" sz="2400" dirty="0"/>
              <a:t>agreement: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UEs in enhanced coverage:</a:t>
            </a:r>
          </a:p>
          <a:p>
            <a:pPr lvl="2"/>
            <a:r>
              <a:rPr lang="en-US" sz="1600" dirty="0"/>
              <a:t>Repetition across multiple </a:t>
            </a:r>
            <a:r>
              <a:rPr lang="en-US" sz="1600" dirty="0" err="1"/>
              <a:t>subframes</a:t>
            </a:r>
            <a:r>
              <a:rPr lang="en-US" sz="1600" dirty="0"/>
              <a:t> is supported for the ‘Physical downlink control channel for MTC’</a:t>
            </a:r>
          </a:p>
          <a:p>
            <a:pPr lvl="3"/>
            <a:r>
              <a:rPr lang="en-US" sz="1400" dirty="0"/>
              <a:t>Multiple repetition levels in time domain are supported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 smtClean="0"/>
              <a:t>Multiple ECCE aggregation levels and multiple numbers of repetitions are defined in specification for EPDCCH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A set of possible combinations of {ECCE aggregation level, number of repetition} is defined in the spec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A subset of all possible combinations of {ECCE </a:t>
            </a:r>
            <a:r>
              <a:rPr lang="en-US" sz="1800" dirty="0"/>
              <a:t>aggregation level, </a:t>
            </a:r>
            <a:r>
              <a:rPr lang="en-US" sz="1800" dirty="0" smtClean="0"/>
              <a:t>number of repetitions} can be </a:t>
            </a:r>
            <a:r>
              <a:rPr lang="en-US" sz="1800" dirty="0"/>
              <a:t>semi-statically </a:t>
            </a:r>
            <a:r>
              <a:rPr lang="en-US" sz="1800" dirty="0" smtClean="0"/>
              <a:t>configured for constructing a UE-specific search space for ‘Physical downlink control channel for MTC’ by higher-layer signaling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It is FFS whether signaling is </a:t>
            </a:r>
            <a:r>
              <a:rPr lang="en-US" sz="1600" dirty="0"/>
              <a:t>implicit or explicit</a:t>
            </a:r>
            <a:r>
              <a:rPr lang="en-US" sz="1600" dirty="0" smtClean="0"/>
              <a:t>.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US" sz="1600" dirty="0" smtClean="0"/>
              <a:t>Parameters defining an EPDCCH </a:t>
            </a:r>
            <a:r>
              <a:rPr lang="en-US" sz="1600" dirty="0"/>
              <a:t>blind decoding candidate in a UE-specific search space (USS) </a:t>
            </a:r>
            <a:r>
              <a:rPr lang="en-US" sz="1600" dirty="0" smtClean="0"/>
              <a:t>include at least an </a:t>
            </a:r>
            <a:r>
              <a:rPr lang="en-US" sz="1600" dirty="0"/>
              <a:t>ECCE aggregation level, a number of repetitions and a starting ECCE index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Examples of how to configure the subset: </a:t>
            </a:r>
          </a:p>
          <a:p>
            <a:pPr lvl="2">
              <a:spcBef>
                <a:spcPts val="0"/>
              </a:spcBef>
            </a:pPr>
            <a:r>
              <a:rPr lang="en-US" sz="1600" dirty="0" smtClean="0"/>
              <a:t>A single subset is associated with each level of coverage enhancement</a:t>
            </a:r>
          </a:p>
          <a:p>
            <a:pPr lvl="2">
              <a:spcBef>
                <a:spcPts val="0"/>
              </a:spcBef>
            </a:pPr>
            <a:r>
              <a:rPr lang="en-US" sz="1600" dirty="0" smtClean="0"/>
              <a:t>A subset is associated with non-CE and another subset is associated with CE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800" dirty="0" smtClean="0"/>
              <a:t>The subset for a UE </a:t>
            </a:r>
            <a:r>
              <a:rPr lang="en-US" sz="1800" dirty="0"/>
              <a:t>in </a:t>
            </a:r>
            <a:r>
              <a:rPr lang="en-US" sz="1800" dirty="0" smtClean="0"/>
              <a:t>non-CE at least includes EPDCCH candidates whose number of repetitions is equal to 1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When the number of repetitions is equal to 1, the blind decoding candidates are equivalent to the legacy case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08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382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EPDCCH Decoding Candidates for 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Yufei Blankenship</cp:lastModifiedBy>
  <cp:revision>45</cp:revision>
  <dcterms:created xsi:type="dcterms:W3CDTF">2015-04-22T00:12:23Z</dcterms:created>
  <dcterms:modified xsi:type="dcterms:W3CDTF">2015-04-24T07:12:24Z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