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72" y="-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LBT schemes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/>
              <a:t>Ericsson, Qualcomm, NTT DOCOMO, </a:t>
            </a:r>
            <a:r>
              <a:rPr lang="en-US" dirty="0" smtClean="0"/>
              <a:t>Huawei</a:t>
            </a:r>
            <a:r>
              <a:rPr lang="en-US" dirty="0" smtClean="0"/>
              <a:t>, </a:t>
            </a:r>
            <a:r>
              <a:rPr lang="en-US" dirty="0" smtClean="0"/>
              <a:t>HiSilicon, Samsung, III, CHTTL,…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18864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#80				        R1-1</a:t>
            </a:r>
            <a:r>
              <a:rPr lang="en-US" altLang="ko-KR" sz="2000" b="1" smtClean="0">
                <a:latin typeface="Times New Roman" pitchFamily="18" charset="0"/>
                <a:cs typeface="Times New Roman" pitchFamily="18" charset="0"/>
              </a:rPr>
              <a:t>50785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Athens, Greece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February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7.2.3.1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</a:t>
            </a:r>
            <a:r>
              <a:rPr lang="en-US" dirty="0" smtClean="0"/>
              <a:t>ll the LBT schemes that were considered for coexistence evaluations, fall into the following four categories:</a:t>
            </a:r>
          </a:p>
          <a:p>
            <a:pPr lvl="1"/>
            <a:r>
              <a:rPr lang="en-US" dirty="0" smtClean="0"/>
              <a:t>Category 1: No LBT</a:t>
            </a:r>
          </a:p>
          <a:p>
            <a:pPr lvl="1"/>
            <a:r>
              <a:rPr lang="en-US" dirty="0" smtClean="0"/>
              <a:t>Category 2: LBT without random backoff</a:t>
            </a:r>
          </a:p>
          <a:p>
            <a:pPr lvl="2"/>
            <a:r>
              <a:rPr lang="en-US" dirty="0" smtClean="0"/>
              <a:t>Examples: FBE type schemes</a:t>
            </a:r>
          </a:p>
          <a:p>
            <a:pPr lvl="1"/>
            <a:r>
              <a:rPr lang="en-US" dirty="0" smtClean="0"/>
              <a:t>Category 3: LBT with random backoff with fixed size of contention window</a:t>
            </a:r>
          </a:p>
          <a:p>
            <a:pPr lvl="2"/>
            <a:r>
              <a:rPr lang="en-US" dirty="0" smtClean="0"/>
              <a:t>Examples: LBE type schemes with or without </a:t>
            </a:r>
            <a:r>
              <a:rPr lang="en-US" dirty="0" smtClean="0"/>
              <a:t>defer </a:t>
            </a:r>
            <a:r>
              <a:rPr lang="en-US" dirty="0" smtClean="0"/>
              <a:t>periods</a:t>
            </a:r>
          </a:p>
          <a:p>
            <a:pPr lvl="1"/>
            <a:r>
              <a:rPr lang="en-US" dirty="0" smtClean="0"/>
              <a:t>Category 4: LBT with random backoff with variable size of contention window</a:t>
            </a:r>
          </a:p>
          <a:p>
            <a:pPr lvl="2"/>
            <a:r>
              <a:rPr lang="en-US" dirty="0" smtClean="0"/>
              <a:t>Examples: LBE type schemes with exponential increase of contention window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161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Classify the evaluated LBT schemes according to the following categories:</a:t>
            </a:r>
          </a:p>
          <a:p>
            <a:pPr lvl="1"/>
            <a:r>
              <a:rPr lang="en-US" dirty="0" smtClean="0"/>
              <a:t>Category </a:t>
            </a:r>
            <a:r>
              <a:rPr lang="en-US" dirty="0"/>
              <a:t>1: No </a:t>
            </a:r>
            <a:r>
              <a:rPr lang="en-US" dirty="0" smtClean="0"/>
              <a:t>LBT</a:t>
            </a:r>
            <a:endParaRPr lang="en-US" dirty="0"/>
          </a:p>
          <a:p>
            <a:pPr lvl="1"/>
            <a:r>
              <a:rPr lang="en-US" dirty="0"/>
              <a:t>Category 2: </a:t>
            </a:r>
            <a:r>
              <a:rPr lang="en-US" dirty="0" smtClean="0"/>
              <a:t>LBT without </a:t>
            </a:r>
            <a:r>
              <a:rPr lang="en-US" dirty="0"/>
              <a:t>random backoff</a:t>
            </a:r>
          </a:p>
          <a:p>
            <a:pPr lvl="1"/>
            <a:r>
              <a:rPr lang="en-US" dirty="0"/>
              <a:t>Category 3: </a:t>
            </a:r>
            <a:r>
              <a:rPr lang="en-US" dirty="0" smtClean="0"/>
              <a:t>LBT with </a:t>
            </a:r>
            <a:r>
              <a:rPr lang="en-US" dirty="0"/>
              <a:t>random backoff with fixed size of contention window</a:t>
            </a:r>
          </a:p>
          <a:p>
            <a:pPr lvl="1"/>
            <a:r>
              <a:rPr lang="en-US" dirty="0"/>
              <a:t>Category 4: </a:t>
            </a:r>
            <a:r>
              <a:rPr lang="en-US" dirty="0" smtClean="0"/>
              <a:t>LBT with </a:t>
            </a:r>
            <a:r>
              <a:rPr lang="en-US" dirty="0"/>
              <a:t>random backoff with variable size of contention </a:t>
            </a:r>
            <a:r>
              <a:rPr lang="en-US" dirty="0" smtClean="0"/>
              <a:t>window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515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169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LBT schemes for LAA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Sorour Falahati</cp:lastModifiedBy>
  <cp:revision>11</cp:revision>
  <dcterms:created xsi:type="dcterms:W3CDTF">2015-02-09T09:38:11Z</dcterms:created>
  <dcterms:modified xsi:type="dcterms:W3CDTF">2015-02-10T07:19:37Z</dcterms:modified>
</cp:coreProperties>
</file>