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in Horng Wong" initials="S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1430-EECB-4F91-86AA-CAD50668A166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RAR/Paging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Nokia Networks, Nokia Corporation, </a:t>
            </a:r>
            <a:r>
              <a:rPr lang="en-US" dirty="0"/>
              <a:t>DoCoMo, Ericsson</a:t>
            </a:r>
            <a:r>
              <a:rPr lang="en-US" dirty="0" smtClean="0"/>
              <a:t>, ETRI, Qualcomm, Intel, KDDI, Sharp, Sierra Wireless, </a:t>
            </a:r>
            <a:r>
              <a:rPr lang="en-US" dirty="0"/>
              <a:t>Alcatel-Lucent, </a:t>
            </a:r>
            <a:r>
              <a:rPr lang="en-US" dirty="0" smtClean="0"/>
              <a:t>Alcatel-Lucent Shanghai Bell, NEC, InterDigital, MediaTek, ZTE, Huawei, HiSilicon, Panasonic, Sony, Samsung, LG Electronics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R1-145446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RAR/Paging messages for Rel-13 low-complexity UEs and/or UEs operating coverage enhancements (CE) are transmitted separately from RAR/Paging messages for other UEs</a:t>
            </a:r>
          </a:p>
          <a:p>
            <a:r>
              <a:rPr lang="en-US" sz="2400" dirty="0"/>
              <a:t>RAR/paging message intended for Rel-13 low-complexity UE and/or UE operating CE </a:t>
            </a:r>
            <a:r>
              <a:rPr lang="en-US" sz="2400" dirty="0" smtClean="0"/>
              <a:t>can support </a:t>
            </a:r>
            <a:r>
              <a:rPr lang="en-US" sz="2400" dirty="0"/>
              <a:t>PDSCH subframe bundling/repetition with multiple bundle sizes/repetition levels</a:t>
            </a:r>
          </a:p>
          <a:p>
            <a:r>
              <a:rPr lang="en-US" sz="2400" dirty="0" smtClean="0"/>
              <a:t>For paging,</a:t>
            </a:r>
          </a:p>
          <a:p>
            <a:pPr lvl="1"/>
            <a:r>
              <a:rPr lang="en-US" sz="2400" dirty="0" smtClean="0"/>
              <a:t>The eNB needs knowledge that the UE to be paged is a Rel-13 low-complexity UE and/or is a UE that is to be paged using CE</a:t>
            </a:r>
          </a:p>
          <a:p>
            <a:pPr lvl="1"/>
            <a:r>
              <a:rPr lang="en-US" sz="2400" dirty="0" smtClean="0"/>
              <a:t>If possible, it is beneficial for eNB to have knowledge on the required amount of coverage enhancement during Paging message transmission</a:t>
            </a:r>
          </a:p>
          <a:p>
            <a:pPr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170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RAR/Paging for MTC</vt:lpstr>
      <vt:lpstr>Proposals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rratasu1</dc:creator>
  <cp:lastModifiedBy>rratasu1</cp:lastModifiedBy>
  <cp:revision>76</cp:revision>
  <dcterms:created xsi:type="dcterms:W3CDTF">2014-11-17T18:19:26Z</dcterms:created>
  <dcterms:modified xsi:type="dcterms:W3CDTF">2014-11-21T01:48:09Z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