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hin Horng Wong" initials="S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31430-EECB-4F91-86AA-CAD50668A166}" type="datetimeFigureOut">
              <a:rPr lang="en-US" smtClean="0"/>
              <a:pPr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986B6E-AEA7-44FB-A69A-607205BF0B9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Observations on SIB Performance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Nokia Networks, Nokia Corporation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smtClean="0">
                <a:latin typeface="Calibri" pitchFamily="34" charset="0"/>
              </a:rPr>
              <a:t>R1-145391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2760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#</a:t>
            </a:r>
            <a:r>
              <a:rPr lang="en-US" altLang="ja-JP" sz="2400" dirty="0" smtClean="0">
                <a:latin typeface="Calibri" pitchFamily="34" charset="0"/>
              </a:rPr>
              <a:t>79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San Francesco, USA, 17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21</a:t>
            </a:r>
            <a:r>
              <a:rPr lang="en-US" altLang="ja-JP" sz="2400" baseline="30000" dirty="0" smtClean="0">
                <a:latin typeface="Calibri" pitchFamily="34" charset="0"/>
              </a:rPr>
              <a:t>st</a:t>
            </a:r>
            <a:r>
              <a:rPr lang="en-US" altLang="ja-JP" sz="2400" dirty="0" smtClean="0">
                <a:latin typeface="Calibri" pitchFamily="34" charset="0"/>
              </a:rPr>
              <a:t> Nov 2014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6.3.1.2.2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5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 smtClean="0"/>
              <a:t>RAN1 has considered the performance of SIB for Rel-13 low-complexity UE</a:t>
            </a:r>
          </a:p>
          <a:p>
            <a:pPr lvl="1"/>
            <a:r>
              <a:rPr lang="en-US" sz="2400" dirty="0" smtClean="0"/>
              <a:t>Simulation scenario – 10MHz system bandwidth, 1Rx antenna, 6 PRBs, EPA (1 Hz) channel, 1% BLER target</a:t>
            </a:r>
          </a:p>
          <a:p>
            <a:r>
              <a:rPr lang="en-US" sz="2400" dirty="0" smtClean="0"/>
              <a:t>Based on simulation results provided in RAN1#79, it is seen that, for Rel-13 low complexity UE in normal coverage (SNR = -4dB)</a:t>
            </a:r>
          </a:p>
          <a:p>
            <a:pPr lvl="1"/>
            <a:r>
              <a:rPr lang="en-US" sz="2400" dirty="0" smtClean="0"/>
              <a:t>Repetition is required to transmit SIB messages</a:t>
            </a:r>
          </a:p>
          <a:p>
            <a:pPr lvl="1"/>
            <a:r>
              <a:rPr lang="en-US" sz="2400" dirty="0" smtClean="0"/>
              <a:t>The number of repetitions can be high</a:t>
            </a:r>
          </a:p>
          <a:p>
            <a:pPr lvl="2"/>
            <a:r>
              <a:rPr lang="en-US" sz="2000" dirty="0" smtClean="0"/>
              <a:t>e.g.  16-32 repetitions are required for SIB size of 328 bits</a:t>
            </a:r>
          </a:p>
          <a:p>
            <a:pPr lvl="1"/>
            <a:r>
              <a:rPr lang="en-US" sz="2400" dirty="0" smtClean="0"/>
              <a:t>The number of repetitions increases with the SIB size</a:t>
            </a:r>
          </a:p>
          <a:p>
            <a:pPr lvl="2"/>
            <a:r>
              <a:rPr lang="en-US" sz="2000" dirty="0" smtClean="0"/>
              <a:t>e.g.  16-32 repetitions are required for SIB size of 328 bits, 30-40 repetitions are required SIB size of 504 bits</a:t>
            </a:r>
          </a:p>
          <a:p>
            <a:pPr lvl="1"/>
            <a:r>
              <a:rPr lang="en-US" sz="2400" dirty="0" smtClean="0"/>
              <a:t>For a given SIB size, it may be more efficient to use one SIB rather than multiple smaller SIBs</a:t>
            </a:r>
          </a:p>
          <a:p>
            <a:pPr lvl="2"/>
            <a:r>
              <a:rPr lang="en-US" sz="2000" dirty="0" smtClean="0"/>
              <a:t>e.g. 40-80 repetitions are required for SIB size of 1000 bits, while 30-40 repetitions are required for SIB size of 504 bits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Based on simulation results provided in RAN1#79, it is seen that, for Rel-13 low complexity UE in enhanced coverage (SNR = -14.3 dB)</a:t>
            </a:r>
          </a:p>
          <a:p>
            <a:pPr lvl="1"/>
            <a:r>
              <a:rPr lang="en-US" sz="2400" dirty="0" smtClean="0"/>
              <a:t>The number of repetitions can be very high</a:t>
            </a:r>
          </a:p>
          <a:p>
            <a:pPr lvl="2"/>
            <a:r>
              <a:rPr lang="en-US" sz="2000" dirty="0" smtClean="0"/>
              <a:t>e.g.  150 repetitions are required for SIB size of 328 bits</a:t>
            </a:r>
          </a:p>
          <a:p>
            <a:pPr lvl="1"/>
            <a:r>
              <a:rPr lang="en-US" sz="2400" dirty="0" smtClean="0"/>
              <a:t>The number of repetitions increases with the SIB size</a:t>
            </a:r>
          </a:p>
          <a:p>
            <a:pPr lvl="2"/>
            <a:r>
              <a:rPr lang="en-US" sz="2000" dirty="0" smtClean="0"/>
              <a:t>e.g.  100 repetitions are required for SIB size of 152 bits, 150 repetitions are required SIB size of 328 bits</a:t>
            </a:r>
          </a:p>
          <a:p>
            <a:pPr lvl="1"/>
            <a:r>
              <a:rPr lang="en-US" sz="2400" dirty="0" smtClean="0"/>
              <a:t>For a given SIB size, it may be more efficient to use one SIB rather than multiple smaller SIBs</a:t>
            </a:r>
          </a:p>
          <a:p>
            <a:pPr lvl="2"/>
            <a:r>
              <a:rPr lang="en-US" sz="2000" dirty="0" smtClean="0"/>
              <a:t>e.g. 160 repetitions are required for SIB size of 1000 bits, while 160 repetitions are required for SIB size of 504 bits [Note these results are for 10% BLER]</a:t>
            </a:r>
          </a:p>
          <a:p>
            <a:pPr lvl="1"/>
            <a:r>
              <a:rPr lang="en-US" sz="2400" dirty="0" smtClean="0"/>
              <a:t>Note that SIB results for UE in enhanced coverage are only from one company</a:t>
            </a:r>
          </a:p>
          <a:p>
            <a:pPr lvl="2"/>
            <a:endParaRPr lang="en-US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174271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343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Observations on SIB Performance for MTC</vt:lpstr>
      <vt:lpstr>Observations</vt:lpstr>
      <vt:lpstr>Observations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rratasu1</dc:creator>
  <cp:lastModifiedBy>rratasu1</cp:lastModifiedBy>
  <cp:revision>75</cp:revision>
  <dcterms:created xsi:type="dcterms:W3CDTF">2014-11-17T18:19:26Z</dcterms:created>
  <dcterms:modified xsi:type="dcterms:W3CDTF">2014-11-20T03:04:22Z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202058895</vt:i4>
  </property>
  <property fmtid="{D5CDD505-2E9C-101B-9397-08002B2CF9AE}" pid="3" name="_NewReviewCycle">
    <vt:lpwstr/>
  </property>
  <property fmtid="{D5CDD505-2E9C-101B-9397-08002B2CF9AE}" pid="4" name="_EmailSubject">
    <vt:lpwstr>WF on SIB/RAR/Paging</vt:lpwstr>
  </property>
  <property fmtid="{D5CDD505-2E9C-101B-9397-08002B2CF9AE}" pid="5" name="_AuthorEmail">
    <vt:lpwstr>shin_horng.wong@alcatel-lucent.com</vt:lpwstr>
  </property>
  <property fmtid="{D5CDD505-2E9C-101B-9397-08002B2CF9AE}" pid="6" name="_AuthorEmailDisplayName">
    <vt:lpwstr>Wong, Shin Horng (Shin Horng)</vt:lpwstr>
  </property>
</Properties>
</file>