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in Horng Wong" initials="S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2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RAR/Paging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Nokia Networks, Nokia Corporation, Ericsson, </a:t>
            </a:r>
            <a:r>
              <a:rPr lang="en-US" dirty="0" err="1" smtClean="0"/>
              <a:t>DoCoMo</a:t>
            </a:r>
            <a:r>
              <a:rPr lang="en-US" dirty="0" smtClean="0"/>
              <a:t>, Qualcomm, Intel, Panasonic, Sierra Wireless, Alcatel Lucent, NEC, </a:t>
            </a:r>
            <a:r>
              <a:rPr lang="en-US" dirty="0" err="1" smtClean="0"/>
              <a:t>InterDigital</a:t>
            </a:r>
            <a:r>
              <a:rPr lang="en-US" dirty="0" smtClean="0"/>
              <a:t>, </a:t>
            </a:r>
            <a:r>
              <a:rPr lang="en-US" dirty="0" err="1" smtClean="0"/>
              <a:t>MediaTek</a:t>
            </a:r>
            <a:r>
              <a:rPr lang="en-US" dirty="0" smtClean="0"/>
              <a:t>, </a:t>
            </a:r>
            <a:r>
              <a:rPr lang="en-US" dirty="0" err="1" smtClean="0"/>
              <a:t>Huawei</a:t>
            </a:r>
            <a:r>
              <a:rPr lang="en-US" smtClean="0"/>
              <a:t>, HiSilicon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R1-145390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760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Francesco,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6.3.1.2.2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Separate transmission of RAR/Paging messages for Rel-13 low-complexity UE and/or coverage enhanced UE from other UEs</a:t>
            </a:r>
          </a:p>
          <a:p>
            <a:r>
              <a:rPr lang="en-US" sz="2400" dirty="0" err="1" smtClean="0"/>
              <a:t>eNB</a:t>
            </a:r>
            <a:r>
              <a:rPr lang="en-US" sz="2400" dirty="0" smtClean="0"/>
              <a:t> should have knowledge of Rel-13 low-complexity UE and/or coverage enhanced UE for RAR/Paging message transmission</a:t>
            </a:r>
          </a:p>
          <a:p>
            <a:r>
              <a:rPr lang="en-US" sz="2400" dirty="0" smtClean="0"/>
              <a:t>RAR/paging message intended for Rel-13 low-complexity UE and/or coverage enhanced UE supports PDSCH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bundling/repetition with multiple bundle/repetition sizes</a:t>
            </a:r>
          </a:p>
          <a:p>
            <a:endParaRPr lang="en-US" sz="2400" dirty="0" smtClean="0"/>
          </a:p>
          <a:p>
            <a:pPr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174271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108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RAR/Paging for MTC</vt:lpstr>
      <vt:lpstr>Proposals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rratasu1</dc:creator>
  <cp:lastModifiedBy>rratasu1</cp:lastModifiedBy>
  <cp:revision>48</cp:revision>
  <dcterms:created xsi:type="dcterms:W3CDTF">2014-11-17T18:19:26Z</dcterms:created>
  <dcterms:modified xsi:type="dcterms:W3CDTF">2014-11-20T03:05:06Z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202058895</vt:i4>
  </property>
  <property fmtid="{D5CDD505-2E9C-101B-9397-08002B2CF9AE}" pid="3" name="_NewReviewCycle">
    <vt:lpwstr/>
  </property>
  <property fmtid="{D5CDD505-2E9C-101B-9397-08002B2CF9AE}" pid="4" name="_EmailSubject">
    <vt:lpwstr>WF on SIB/RAR/Paging</vt:lpwstr>
  </property>
  <property fmtid="{D5CDD505-2E9C-101B-9397-08002B2CF9AE}" pid="5" name="_AuthorEmail">
    <vt:lpwstr>shin_horng.wong@alcatel-lucent.com</vt:lpwstr>
  </property>
  <property fmtid="{D5CDD505-2E9C-101B-9397-08002B2CF9AE}" pid="6" name="_AuthorEmailDisplayName">
    <vt:lpwstr>Wong, Shin Horng (Shin Horng)</vt:lpwstr>
  </property>
</Properties>
</file>