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NB Operation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Ericsson, Nokia Networks, DoCoMo, NEC, ALU, ASB, Sony, Sharp, CATT,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Intel, Samsung, ZTE, KT, Panasonic, Sierra Wireless,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Fujitsu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R1-145344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Francesco,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6.3.1.1.2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i="1" dirty="0"/>
              <a:t>Support narrowband operation of 6 RBs in both RF and baseband with </a:t>
            </a:r>
            <a:r>
              <a:rPr lang="en-US" sz="3600" i="1" dirty="0" smtClean="0"/>
              <a:t>possible retuning </a:t>
            </a:r>
            <a:r>
              <a:rPr lang="en-US" sz="3600" i="1" dirty="0"/>
              <a:t>to </a:t>
            </a:r>
            <a:r>
              <a:rPr lang="en-US" sz="3600" i="1" dirty="0" smtClean="0"/>
              <a:t>another </a:t>
            </a:r>
            <a:r>
              <a:rPr lang="en-US" sz="3600" i="1" dirty="0"/>
              <a:t>narrowband </a:t>
            </a:r>
            <a:r>
              <a:rPr lang="en-US" sz="3600" i="1" dirty="0" smtClean="0"/>
              <a:t>region for </a:t>
            </a:r>
            <a:r>
              <a:rPr lang="en-US" sz="3600" i="1" dirty="0"/>
              <a:t>communications</a:t>
            </a:r>
            <a:r>
              <a:rPr lang="en-US" sz="3600" i="1" dirty="0" smtClean="0"/>
              <a:t>.</a:t>
            </a:r>
          </a:p>
          <a:p>
            <a:pPr lvl="1"/>
            <a:r>
              <a:rPr lang="en-US" sz="3600" i="1" dirty="0" smtClean="0"/>
              <a:t>Send LS to RAN4 regarding retuning time</a:t>
            </a:r>
            <a:endParaRPr lang="en-US" sz="3600" dirty="0"/>
          </a:p>
          <a:p>
            <a:pPr marL="0" indent="0">
              <a:buNone/>
            </a:pPr>
            <a:r>
              <a:rPr lang="en-US" sz="2000" i="1" u="sng" dirty="0" smtClean="0"/>
              <a:t>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95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WF on NB Operation for MTC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Xu, Hao</cp:lastModifiedBy>
  <cp:revision>24</cp:revision>
  <dcterms:created xsi:type="dcterms:W3CDTF">2014-10-08T06:45:16Z</dcterms:created>
  <dcterms:modified xsi:type="dcterms:W3CDTF">2014-11-19T04:05:47Z</dcterms:modified>
</cp:coreProperties>
</file>