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4" y="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D4E091-C395-4101-924E-A874026390C4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/>
              <a:t>Way forward on NAICS higher-layer signaling for TM10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chemeClr val="tx1"/>
                </a:solidFill>
              </a:rPr>
              <a:t>MediaTek</a:t>
            </a:r>
            <a:r>
              <a:rPr lang="en-US" dirty="0" smtClean="0">
                <a:solidFill>
                  <a:schemeClr val="tx1"/>
                </a:solidFill>
              </a:rPr>
              <a:t>, Acer, </a:t>
            </a:r>
            <a:r>
              <a:rPr lang="en-US" dirty="0" err="1" smtClean="0">
                <a:solidFill>
                  <a:schemeClr val="tx1"/>
                </a:solidFill>
              </a:rPr>
              <a:t>ASUSTek</a:t>
            </a:r>
            <a:r>
              <a:rPr lang="en-US" dirty="0" smtClean="0">
                <a:solidFill>
                  <a:schemeClr val="tx1"/>
                </a:solidFill>
              </a:rPr>
              <a:t>, CHTTL, HTC, III, ITRI, NTT </a:t>
            </a:r>
            <a:r>
              <a:rPr lang="en-US" dirty="0" smtClean="0">
                <a:solidFill>
                  <a:schemeClr val="tx1"/>
                </a:solidFill>
              </a:rPr>
              <a:t>DoCoMo, LGE, Qualcomm, Samsung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57248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78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Dresden, Germany, 18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22</a:t>
            </a:r>
            <a:r>
              <a:rPr lang="en-US" altLang="ja-JP" sz="2400" baseline="30000" dirty="0" smtClean="0">
                <a:latin typeface="Calibri" pitchFamily="34" charset="0"/>
              </a:rPr>
              <a:t>nd</a:t>
            </a:r>
            <a:r>
              <a:rPr lang="en-US" altLang="ja-JP" sz="2400" dirty="0" smtClean="0">
                <a:latin typeface="Calibri" pitchFamily="34" charset="0"/>
              </a:rPr>
              <a:t> August </a:t>
            </a:r>
            <a:r>
              <a:rPr lang="en-US" altLang="ja-JP" sz="2400" dirty="0">
                <a:latin typeface="Calibri" pitchFamily="34" charset="0"/>
              </a:rPr>
              <a:t>2014</a:t>
            </a:r>
          </a:p>
          <a:p>
            <a:r>
              <a:rPr lang="en-US" altLang="ja-JP" sz="2400" dirty="0">
                <a:latin typeface="Calibri" pitchFamily="34" charset="0"/>
              </a:rPr>
              <a:t>Agenda item </a:t>
            </a:r>
            <a:r>
              <a:rPr lang="en-US" altLang="ja-JP" sz="2400" dirty="0" smtClean="0">
                <a:latin typeface="Calibri" pitchFamily="34" charset="0"/>
              </a:rPr>
              <a:t>7.2.4</a:t>
            </a:r>
            <a:endParaRPr lang="ja-JP" altLang="en-US" sz="2400">
              <a:latin typeface="Calibri" pitchFamily="34" charset="0"/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R1-143516</a:t>
            </a:r>
            <a:endParaRPr lang="ja-JP" altLang="en-US" sz="2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For TM10, it is further proposed </a:t>
            </a:r>
            <a:r>
              <a:rPr lang="en-US" dirty="0" smtClean="0"/>
              <a:t>for neighboring cells as </a:t>
            </a:r>
            <a:r>
              <a:rPr lang="en-US" dirty="0" smtClean="0"/>
              <a:t>follows</a:t>
            </a:r>
          </a:p>
          <a:p>
            <a:pPr lvl="1"/>
            <a:r>
              <a:rPr lang="en-US" altLang="ko-KR" dirty="0" smtClean="0"/>
              <a:t>Provide </a:t>
            </a:r>
            <a:r>
              <a:rPr lang="en-US" altLang="ko-KR" dirty="0"/>
              <a:t>association of physical cell ID with a </a:t>
            </a:r>
            <a:r>
              <a:rPr lang="en-US" altLang="ko-KR" dirty="0" smtClean="0"/>
              <a:t>VCID.</a:t>
            </a:r>
          </a:p>
          <a:p>
            <a:pPr lvl="1"/>
            <a:r>
              <a:rPr lang="en-US" dirty="0" smtClean="0"/>
              <a:t>Maximum </a:t>
            </a:r>
            <a:r>
              <a:rPr lang="en-US" dirty="0"/>
              <a:t>subset size of combination of virtual cell ID and </a:t>
            </a:r>
            <a:r>
              <a:rPr lang="en-US" dirty="0" err="1"/>
              <a:t>nSCID</a:t>
            </a:r>
            <a:r>
              <a:rPr lang="en-US" dirty="0"/>
              <a:t> is 12 in terms of signaling perspective.</a:t>
            </a:r>
          </a:p>
          <a:p>
            <a:pPr lvl="2"/>
            <a:r>
              <a:rPr lang="en-US" dirty="0" smtClean="0">
                <a:solidFill>
                  <a:srgbClr val="FF0000"/>
                </a:solidFill>
              </a:rPr>
              <a:t>The number of blind detection for DMRS is less than or equal to </a:t>
            </a:r>
            <a:r>
              <a:rPr lang="en-US" b="1" dirty="0" smtClean="0">
                <a:solidFill>
                  <a:srgbClr val="FF0000"/>
                </a:solidFill>
              </a:rPr>
              <a:t>4</a:t>
            </a:r>
            <a:r>
              <a:rPr lang="en-US" dirty="0" smtClean="0">
                <a:solidFill>
                  <a:srgbClr val="FF0000"/>
                </a:solidFill>
              </a:rPr>
              <a:t> by the association of PCID with VCID, i.e. maximum number of </a:t>
            </a:r>
            <a:r>
              <a:rPr lang="en-US" dirty="0" err="1" smtClean="0">
                <a:solidFill>
                  <a:srgbClr val="FF0000"/>
                </a:solidFill>
              </a:rPr>
              <a:t>VCID+nSCID</a:t>
            </a:r>
            <a:r>
              <a:rPr lang="en-US" dirty="0" smtClean="0">
                <a:solidFill>
                  <a:srgbClr val="FF0000"/>
                </a:solidFill>
              </a:rPr>
              <a:t> per PCID is less or equal to </a:t>
            </a:r>
            <a:r>
              <a:rPr lang="en-US" b="1" dirty="0" smtClean="0">
                <a:solidFill>
                  <a:srgbClr val="FF0000"/>
                </a:solidFill>
              </a:rPr>
              <a:t>4</a:t>
            </a:r>
          </a:p>
          <a:p>
            <a:pPr lvl="1"/>
            <a:r>
              <a:rPr lang="en-US" altLang="ko-KR" dirty="0"/>
              <a:t>Provide QCL association of CRS and DMRS</a:t>
            </a:r>
          </a:p>
          <a:p>
            <a:pPr lvl="2"/>
            <a:r>
              <a:rPr lang="en-US" altLang="ko-KR" dirty="0"/>
              <a:t>This can be used for UE’s frequency tracking loop by assuming QCL between CRS and DMRS </a:t>
            </a:r>
            <a:r>
              <a:rPr lang="en-US" altLang="ko-KR" dirty="0">
                <a:solidFill>
                  <a:schemeClr val="tx2"/>
                </a:solidFill>
              </a:rPr>
              <a:t>with respect to </a:t>
            </a:r>
            <a:r>
              <a:rPr lang="en-GB" altLang="ko-KR" dirty="0">
                <a:solidFill>
                  <a:schemeClr val="tx2"/>
                </a:solidFill>
              </a:rPr>
              <a:t>Doppler shift, Doppler spread</a:t>
            </a:r>
          </a:p>
          <a:p>
            <a:pPr lvl="1"/>
            <a:r>
              <a:rPr lang="en-US" altLang="ko-KR" dirty="0"/>
              <a:t>Provide QCL association between CSI-RS and DMRS </a:t>
            </a:r>
            <a:r>
              <a:rPr lang="en-AU" altLang="ko-KR" dirty="0">
                <a:solidFill>
                  <a:schemeClr val="tx2"/>
                </a:solidFill>
              </a:rPr>
              <a:t>with respect to Doppler shift, Doppler spread, average delay, and delay spread</a:t>
            </a:r>
          </a:p>
          <a:p>
            <a:pPr lvl="2"/>
            <a:endParaRPr lang="en-US" dirty="0" smtClean="0">
              <a:solidFill>
                <a:srgbClr val="FF0000"/>
              </a:solidFill>
            </a:endParaRPr>
          </a:p>
          <a:p>
            <a:pPr lvl="2"/>
            <a:endParaRPr lang="en-US" altLang="ko-KR" dirty="0"/>
          </a:p>
          <a:p>
            <a:pPr lvl="1"/>
            <a:endParaRPr lang="en-US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2638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3062</TotalTime>
  <Words>180</Words>
  <Application>Microsoft Office PowerPoint</Application>
  <PresentationFormat>화면 슬라이드 쇼(4:3)</PresentationFormat>
  <Paragraphs>15</Paragraphs>
  <Slides>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Theme</vt:lpstr>
      <vt:lpstr>Way forward on NAICS higher-layer signaling for TM10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NAICS higher-layer signaling</dc:title>
  <dc:creator>Mediatek</dc:creator>
  <cp:lastModifiedBy>rentpc</cp:lastModifiedBy>
  <cp:revision>117</cp:revision>
  <dcterms:created xsi:type="dcterms:W3CDTF">2014-08-07T02:43:23Z</dcterms:created>
  <dcterms:modified xsi:type="dcterms:W3CDTF">2014-08-20T09:34:58Z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-141388710</vt:i4>
  </property>
  <property fmtid="{D5CDD505-2E9C-101B-9397-08002B2CF9AE}" pid="3" name="_NewReviewCycle">
    <vt:lpwstr/>
  </property>
  <property fmtid="{D5CDD505-2E9C-101B-9397-08002B2CF9AE}" pid="4" name="_EmailSubject">
    <vt:lpwstr>NAICS Way Forward for Higher Layer Signalling</vt:lpwstr>
  </property>
  <property fmtid="{D5CDD505-2E9C-101B-9397-08002B2CF9AE}" pid="5" name="_AuthorEmail">
    <vt:lpwstr>pk.liao@mediatek.com</vt:lpwstr>
  </property>
  <property fmtid="{D5CDD505-2E9C-101B-9397-08002B2CF9AE}" pid="6" name="_AuthorEmailDisplayName">
    <vt:lpwstr>Peikai Liao (廖培凱)</vt:lpwstr>
  </property>
</Properties>
</file>