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480E-5A86-48D9-A110-C66A1F65B2B4}" type="datetimeFigureOut">
              <a:rPr lang="en-US" smtClean="0"/>
              <a:pPr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EA562-A0ED-4AA1-9670-99AF5995A9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New L1 Procedure for Small Cell ON/OFF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NSN, Nokia, </a:t>
            </a:r>
            <a:r>
              <a:rPr lang="en-US" dirty="0" smtClean="0"/>
              <a:t>Broadcom, Motorola Mobility, NVIDIA…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692696"/>
            <a:ext cx="13540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RAN1#77</a:t>
            </a:r>
          </a:p>
          <a:p>
            <a:r>
              <a:rPr lang="en-US" dirty="0" smtClean="0"/>
              <a:t>May 19 - 23</a:t>
            </a:r>
          </a:p>
          <a:p>
            <a:r>
              <a:rPr lang="en-US" dirty="0" smtClean="0"/>
              <a:t>Seoul, Korea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9269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R1-142695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ON/OFF operation based on CA Activation / Deactivation </a:t>
            </a:r>
            <a:r>
              <a:rPr lang="en-US" dirty="0" err="1" smtClean="0"/>
              <a:t>signalling</a:t>
            </a:r>
            <a:r>
              <a:rPr lang="en-US" dirty="0" smtClean="0"/>
              <a:t> is supported in Rel-12</a:t>
            </a:r>
          </a:p>
          <a:p>
            <a:pPr lvl="1"/>
            <a:r>
              <a:rPr lang="en-US" dirty="0" smtClean="0"/>
              <a:t>The UE may not assume presence of any signals other than DRS when a cell is deactivated until an activation command is received</a:t>
            </a:r>
          </a:p>
          <a:p>
            <a:pPr lvl="1"/>
            <a:r>
              <a:rPr lang="en-US" dirty="0" smtClean="0"/>
              <a:t>Aim at reducing activation / deactivation delay from the currently specified </a:t>
            </a:r>
            <a:r>
              <a:rPr lang="en-US" dirty="0" smtClean="0"/>
              <a:t>values (in 36.133)</a:t>
            </a:r>
            <a:endParaRPr lang="en-US" dirty="0" smtClean="0"/>
          </a:p>
          <a:p>
            <a:r>
              <a:rPr lang="en-US" dirty="0" smtClean="0"/>
              <a:t>FFS: ON/OFF operation based on DRX configuration</a:t>
            </a:r>
          </a:p>
          <a:p>
            <a:r>
              <a:rPr lang="en-US" dirty="0" smtClean="0"/>
              <a:t>No further enhancements to ON/OFF switching are specified in Rel-12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101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New L1 Procedure for Small Cell ON/OFF</vt:lpstr>
      <vt:lpstr>Proposal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L1 Procedure for Small Cell ON/OFF</dc:title>
  <dc:creator>NSN</dc:creator>
  <cp:lastModifiedBy>Timo Lunttila</cp:lastModifiedBy>
  <cp:revision>11</cp:revision>
  <dcterms:created xsi:type="dcterms:W3CDTF">2014-05-20T07:45:42Z</dcterms:created>
  <dcterms:modified xsi:type="dcterms:W3CDTF">2014-05-21T10:35:52Z</dcterms:modified>
</cp:coreProperties>
</file>