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2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86B8-B108-4452-8559-20A3C9A59CFC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0C030-58D2-4FA1-BF10-5866F4883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261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86B8-B108-4452-8559-20A3C9A59CFC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0C030-58D2-4FA1-BF10-5866F4883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39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86B8-B108-4452-8559-20A3C9A59CFC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0C030-58D2-4FA1-BF10-5866F4883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40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86B8-B108-4452-8559-20A3C9A59CFC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0C030-58D2-4FA1-BF10-5866F4883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711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86B8-B108-4452-8559-20A3C9A59CFC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0C030-58D2-4FA1-BF10-5866F4883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203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86B8-B108-4452-8559-20A3C9A59CFC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0C030-58D2-4FA1-BF10-5866F4883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347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86B8-B108-4452-8559-20A3C9A59CFC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0C030-58D2-4FA1-BF10-5866F4883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644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86B8-B108-4452-8559-20A3C9A59CFC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0C030-58D2-4FA1-BF10-5866F4883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428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86B8-B108-4452-8559-20A3C9A59CFC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0C030-58D2-4FA1-BF10-5866F4883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577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86B8-B108-4452-8559-20A3C9A59CFC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0C030-58D2-4FA1-BF10-5866F4883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641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086B8-B108-4452-8559-20A3C9A59CFC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0C030-58D2-4FA1-BF10-5866F4883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392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086B8-B108-4452-8559-20A3C9A59CFC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0C030-58D2-4FA1-BF10-5866F48834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437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UE processing capability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CMCC</a:t>
            </a:r>
            <a:r>
              <a:rPr lang="en-US" altLang="zh-CN" smtClean="0"/>
              <a:t>, CATT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8989764" y="694063"/>
            <a:ext cx="1678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R1-142641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315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1">
              <a:spcBef>
                <a:spcPts val="1000"/>
              </a:spcBef>
            </a:pPr>
            <a:r>
              <a:rPr lang="en-US" altLang="zh-CN" dirty="0" smtClean="0"/>
              <a:t>Increased </a:t>
            </a:r>
            <a:r>
              <a:rPr lang="en-US" altLang="zh-CN" dirty="0"/>
              <a:t>processing </a:t>
            </a:r>
            <a:r>
              <a:rPr lang="en-US" altLang="zh-CN" dirty="0" smtClean="0"/>
              <a:t>capability in </a:t>
            </a:r>
            <a:r>
              <a:rPr lang="en-US" altLang="zh-CN" dirty="0"/>
              <a:t>terms of “</a:t>
            </a:r>
            <a:r>
              <a:rPr lang="en-GB" altLang="zh-CN" dirty="0"/>
              <a:t>Maximum number of DL-SCH transport block bits received within a TTI</a:t>
            </a:r>
            <a:r>
              <a:rPr lang="en-US" altLang="zh-CN" dirty="0"/>
              <a:t>” (described in </a:t>
            </a:r>
            <a:r>
              <a:rPr lang="en-US" altLang="zh-CN" dirty="0" smtClean="0"/>
              <a:t>R1-142637*) </a:t>
            </a:r>
            <a:r>
              <a:rPr lang="en-US" altLang="zh-CN" dirty="0"/>
              <a:t>can </a:t>
            </a:r>
            <a:r>
              <a:rPr lang="en-US" altLang="zh-CN" dirty="0" smtClean="0"/>
              <a:t>be used enabled even if 256QAM is not enabled</a:t>
            </a:r>
          </a:p>
          <a:p>
            <a:pPr lvl="1"/>
            <a:r>
              <a:rPr lang="en-US" altLang="zh-CN" dirty="0" smtClean="0"/>
              <a:t>Decoupling capability for supporting 256QAM for UE categories 4,5,6,7,9,10</a:t>
            </a:r>
          </a:p>
          <a:p>
            <a:pPr marL="1371600" lvl="2" indent="-457200">
              <a:buFont typeface="+mj-lt"/>
              <a:buAutoNum type="alphaLcParenR"/>
            </a:pPr>
            <a:r>
              <a:rPr lang="en-US" altLang="zh-CN" dirty="0" smtClean="0"/>
              <a:t>One capability related to higher processing capability, i.e., </a:t>
            </a:r>
            <a:r>
              <a:rPr lang="en-GB" altLang="zh-CN" dirty="0" smtClean="0"/>
              <a:t>Maximum number of DL-SCH transport block bits received within a TTI.</a:t>
            </a:r>
          </a:p>
          <a:p>
            <a:pPr marL="1371600" lvl="2" indent="-457200">
              <a:buFont typeface="+mj-lt"/>
              <a:buAutoNum type="alphaLcParenR"/>
            </a:pPr>
            <a:r>
              <a:rPr lang="en-US" altLang="zh-CN" dirty="0" smtClean="0"/>
              <a:t>One capability related to the support of other 256QAM aspects, e.g., </a:t>
            </a:r>
            <a:r>
              <a:rPr lang="en-US" altLang="zh-CN" dirty="0"/>
              <a:t>requirements on RF of the UE </a:t>
            </a:r>
            <a:r>
              <a:rPr lang="en-US" altLang="zh-CN" dirty="0" smtClean="0"/>
              <a:t>receiver, 256QAM constellation mapping and etc.</a:t>
            </a:r>
          </a:p>
          <a:p>
            <a:pPr lvl="1"/>
            <a:endParaRPr lang="en-US" altLang="zh-CN" dirty="0"/>
          </a:p>
          <a:p>
            <a:pPr marL="0" indent="0">
              <a:buNone/>
            </a:pPr>
            <a:r>
              <a:rPr lang="en-US" altLang="zh-CN" sz="1400" dirty="0" smtClean="0"/>
              <a:t>* Note: </a:t>
            </a:r>
            <a:r>
              <a:rPr lang="en-US" altLang="zh-CN" sz="1400" dirty="0"/>
              <a:t>R1-142637 WF </a:t>
            </a:r>
            <a:r>
              <a:rPr lang="en-US" altLang="zh-CN" sz="1400" dirty="0" smtClean="0"/>
              <a:t>on 256QAM UE category handling </a:t>
            </a:r>
            <a:r>
              <a:rPr lang="en-US" altLang="zh-CN" sz="1400" dirty="0" smtClean="0"/>
              <a:t>	Ericsson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107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39183"/>
            <a:ext cx="10515600" cy="4351338"/>
          </a:xfrm>
        </p:spPr>
        <p:txBody>
          <a:bodyPr/>
          <a:lstStyle/>
          <a:p>
            <a:r>
              <a:rPr lang="en-US" altLang="zh-CN" dirty="0" smtClean="0"/>
              <a:t>Motivation of </a:t>
            </a:r>
            <a:r>
              <a:rPr lang="en-US" altLang="zh-CN" dirty="0"/>
              <a:t>d</a:t>
            </a:r>
            <a:r>
              <a:rPr lang="en-US" altLang="zh-CN" dirty="0" smtClean="0"/>
              <a:t>ecoupling capability for supporting 256QAM (taking cat 4 UE as example), </a:t>
            </a:r>
          </a:p>
          <a:p>
            <a:pPr lvl="1"/>
            <a:r>
              <a:rPr lang="en-US" altLang="zh-CN" dirty="0" smtClean="0"/>
              <a:t>Alt 1: Decoupling capability (as proposed in slide 2)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547990"/>
              </p:ext>
            </p:extLst>
          </p:nvPr>
        </p:nvGraphicFramePr>
        <p:xfrm>
          <a:off x="925415" y="2790838"/>
          <a:ext cx="1020162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1378"/>
                <a:gridCol w="3113414"/>
                <a:gridCol w="3113414"/>
                <a:gridCol w="3113414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dirty="0" smtClean="0"/>
                        <a:t>Maximum number of DL-SCH transport block bits received within a TTI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Maximum number of bits of a DL-SCH transport block received within a TTI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dirty="0" smtClean="0"/>
                        <a:t>Maximum number of DL-SCH transport block bits received within a TTI</a:t>
                      </a:r>
                      <a:endParaRPr lang="zh-CN" altLang="en-US" dirty="0"/>
                    </a:p>
                  </a:txBody>
                  <a:tcPr/>
                </a:tc>
              </a:tr>
              <a:tr h="320040">
                <a:tc rowSpan="2">
                  <a:txBody>
                    <a:bodyPr/>
                    <a:lstStyle/>
                    <a:p>
                      <a:r>
                        <a:rPr lang="en-US" altLang="zh-CN" dirty="0" smtClean="0"/>
                        <a:t>Cat 4</a:t>
                      </a: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150752 (Legacy)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75376 (64QAM)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1827072</a:t>
                      </a:r>
                    </a:p>
                  </a:txBody>
                  <a:tcPr anchor="ctr" anchorCtr="1"/>
                </a:tc>
              </a:tr>
              <a:tr h="3200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[200000] (New)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[100000] (256QAM)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圆角矩形 4"/>
          <p:cNvSpPr/>
          <p:nvPr/>
        </p:nvSpPr>
        <p:spPr>
          <a:xfrm>
            <a:off x="1983035" y="3668617"/>
            <a:ext cx="2699133" cy="83728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098972" y="3668617"/>
            <a:ext cx="2699133" cy="83728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上箭头 9"/>
          <p:cNvSpPr/>
          <p:nvPr/>
        </p:nvSpPr>
        <p:spPr>
          <a:xfrm>
            <a:off x="3112263" y="4505899"/>
            <a:ext cx="440675" cy="4737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上箭头 10"/>
          <p:cNvSpPr/>
          <p:nvPr/>
        </p:nvSpPr>
        <p:spPr>
          <a:xfrm>
            <a:off x="7233031" y="4505899"/>
            <a:ext cx="440675" cy="4737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08434" y="4979624"/>
            <a:ext cx="42635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Indicated by</a:t>
            </a:r>
          </a:p>
          <a:p>
            <a:r>
              <a:rPr lang="en-US" altLang="zh-CN" b="1" dirty="0" smtClean="0"/>
              <a:t>(b) </a:t>
            </a:r>
            <a:r>
              <a:rPr lang="en-US" altLang="zh-CN" dirty="0" smtClean="0"/>
              <a:t>One capability related to the support of other 256QAM aspects, e.g., requirements on RF of the UE receiver, 256QAM constellation mapping and etc.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222872" y="5024295"/>
            <a:ext cx="42855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Indicated by</a:t>
            </a:r>
          </a:p>
          <a:p>
            <a:r>
              <a:rPr lang="en-US" altLang="zh-CN" b="1" dirty="0" smtClean="0"/>
              <a:t>(a) </a:t>
            </a:r>
            <a:r>
              <a:rPr lang="en-US" altLang="zh-CN" dirty="0" smtClean="0"/>
              <a:t>One capability related to higher processing capability, i.e., </a:t>
            </a:r>
            <a:r>
              <a:rPr lang="en-GB" altLang="zh-CN" dirty="0" smtClean="0"/>
              <a:t>Maximum number of DL-SCH transport block bits received within a TTI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51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Motivation of decoupling capability for supporting 256QAM(taking cat 4 UE as example) (cont.)</a:t>
            </a:r>
          </a:p>
          <a:p>
            <a:pPr lvl="1"/>
            <a:r>
              <a:rPr lang="en-US" altLang="zh-CN" dirty="0" smtClean="0"/>
              <a:t>Alt 2: one capability</a:t>
            </a: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377348"/>
              </p:ext>
            </p:extLst>
          </p:nvPr>
        </p:nvGraphicFramePr>
        <p:xfrm>
          <a:off x="925415" y="3110328"/>
          <a:ext cx="1020162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1378"/>
                <a:gridCol w="3113414"/>
                <a:gridCol w="3113414"/>
                <a:gridCol w="3113414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dirty="0" smtClean="0"/>
                        <a:t>Maximum number of DL-SCH transport block bits received within a TTI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Maximum number of bits of a DL-SCH transport block received within a TTI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dirty="0" smtClean="0"/>
                        <a:t>Maximum number of DL-SCH transport block bits received within a TTI</a:t>
                      </a:r>
                      <a:endParaRPr lang="zh-CN" altLang="en-US" dirty="0"/>
                    </a:p>
                  </a:txBody>
                  <a:tcPr/>
                </a:tc>
              </a:tr>
              <a:tr h="320040">
                <a:tc rowSpan="2">
                  <a:txBody>
                    <a:bodyPr/>
                    <a:lstStyle/>
                    <a:p>
                      <a:r>
                        <a:rPr lang="en-US" altLang="zh-CN" dirty="0" smtClean="0"/>
                        <a:t>Cat 4</a:t>
                      </a:r>
                      <a:endParaRPr lang="zh-CN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150752 (Legacy)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75376 (64QAM)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1827072</a:t>
                      </a:r>
                    </a:p>
                  </a:txBody>
                  <a:tcPr anchor="ctr" anchorCtr="1"/>
                </a:tc>
              </a:tr>
              <a:tr h="3200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[200000] (New)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[100000] (256QAM)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圆角矩形 5"/>
          <p:cNvSpPr/>
          <p:nvPr/>
        </p:nvSpPr>
        <p:spPr>
          <a:xfrm>
            <a:off x="2093206" y="3988107"/>
            <a:ext cx="5704900" cy="837282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上箭头 6"/>
          <p:cNvSpPr/>
          <p:nvPr/>
        </p:nvSpPr>
        <p:spPr>
          <a:xfrm>
            <a:off x="4725318" y="4825389"/>
            <a:ext cx="440675" cy="4737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93206" y="5326390"/>
            <a:ext cx="6070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/>
              <a:t>Indication by </a:t>
            </a:r>
            <a:r>
              <a:rPr lang="en-US" altLang="zh-CN" dirty="0"/>
              <a:t>o</a:t>
            </a:r>
            <a:r>
              <a:rPr lang="en-US" altLang="zh-CN" dirty="0" smtClean="0"/>
              <a:t>ne capability related to support 256QAM or not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567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Example 1 (for cat 4 CA capable UE): 10MHz+10MHz CA migrate to 10MHz+20MHz CA</a:t>
            </a:r>
          </a:p>
          <a:p>
            <a:pPr lvl="1"/>
            <a:r>
              <a:rPr lang="en-US" altLang="zh-CN" dirty="0" smtClean="0"/>
              <a:t>The peak data rate of cat 4 UE for each alternative is as follows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Alt 1 outperforms Alt 2 from 10MHz+10MHz migrate to 10MHz+20MHz for cat 4 UE.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008890"/>
              </p:ext>
            </p:extLst>
          </p:nvPr>
        </p:nvGraphicFramePr>
        <p:xfrm>
          <a:off x="1189821" y="3209478"/>
          <a:ext cx="9616312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4437"/>
                <a:gridCol w="2875978"/>
                <a:gridCol w="2029142"/>
                <a:gridCol w="1976755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altLang="zh-CN" b="1" dirty="0" smtClean="0"/>
                        <a:t>Cat 4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10MHz+10MHz CA 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1" dirty="0" smtClean="0"/>
                        <a:t>10MHz+20MHz CA</a:t>
                      </a: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256QAM</a:t>
                      </a:r>
                      <a:r>
                        <a:rPr lang="en-US" altLang="zh-CN" baseline="0" dirty="0" smtClean="0"/>
                        <a:t> is </a:t>
                      </a:r>
                      <a:r>
                        <a:rPr lang="en-US" altLang="zh-CN" b="1" baseline="0" dirty="0" smtClean="0"/>
                        <a:t>NOT</a:t>
                      </a:r>
                      <a:r>
                        <a:rPr lang="en-US" altLang="zh-CN" baseline="0" dirty="0" smtClean="0"/>
                        <a:t> supported</a:t>
                      </a:r>
                      <a:endParaRPr lang="zh-CN" altLang="en-US" dirty="0" smtClean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Alt 1: </a:t>
                      </a:r>
                      <a:r>
                        <a:rPr lang="en-US" altLang="zh-CN" b="0" dirty="0" smtClean="0"/>
                        <a:t>Decoupling capability 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150Mbps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[200Mbps]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1" dirty="0" smtClean="0"/>
                        <a:t>Alt 2: </a:t>
                      </a:r>
                      <a:r>
                        <a:rPr lang="en-US" altLang="zh-CN" dirty="0" smtClean="0"/>
                        <a:t>one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150Mbps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150Mbps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右箭头 6"/>
          <p:cNvSpPr/>
          <p:nvPr/>
        </p:nvSpPr>
        <p:spPr>
          <a:xfrm>
            <a:off x="8527055" y="3679071"/>
            <a:ext cx="771180" cy="1872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8525217" y="4029777"/>
            <a:ext cx="771180" cy="1872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线形标注 1 10"/>
          <p:cNvSpPr/>
          <p:nvPr/>
        </p:nvSpPr>
        <p:spPr>
          <a:xfrm>
            <a:off x="3866920" y="5213689"/>
            <a:ext cx="7216049" cy="1044984"/>
          </a:xfrm>
          <a:prstGeom prst="borderCallout1">
            <a:avLst>
              <a:gd name="adj1" fmla="val -6552"/>
              <a:gd name="adj2" fmla="val 56130"/>
              <a:gd name="adj3" fmla="val -76213"/>
              <a:gd name="adj4" fmla="val 77669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</a:rPr>
              <a:t>The Maximum number of DL-SCH transport block bits received within a TTI</a:t>
            </a:r>
            <a:r>
              <a:rPr lang="zh-CN" altLang="en-US" sz="2400" dirty="0" smtClean="0">
                <a:solidFill>
                  <a:schemeClr val="tx1"/>
                </a:solidFill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</a:rPr>
              <a:t>is restricted to 150752, thus it leads to the limitation the increase of peak data rate </a:t>
            </a:r>
          </a:p>
        </p:txBody>
      </p:sp>
      <p:sp>
        <p:nvSpPr>
          <p:cNvPr id="12" name="椭圆 11"/>
          <p:cNvSpPr/>
          <p:nvPr/>
        </p:nvSpPr>
        <p:spPr>
          <a:xfrm>
            <a:off x="9296397" y="3866357"/>
            <a:ext cx="1070475" cy="5293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27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Example 2 (for cat 4 CA capable UE): 20MHz migrate to 20MHz+10MHz CA or 20MHz+20MHz CA</a:t>
            </a:r>
          </a:p>
          <a:p>
            <a:pPr lvl="1"/>
            <a:r>
              <a:rPr lang="en-US" altLang="zh-CN" dirty="0" smtClean="0"/>
              <a:t>The peak data rate of cat 4 UE for each alternative is as follows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Alt 1 outperforms Alt 2 from 20MHz migrate to 20MHz+10MHz CA or 20MHz+20MHz CA</a:t>
            </a:r>
          </a:p>
          <a:p>
            <a:pPr lvl="1"/>
            <a:endParaRPr lang="en-US" altLang="zh-CN" dirty="0" smtClean="0"/>
          </a:p>
          <a:p>
            <a:pPr lvl="1"/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129789"/>
              </p:ext>
            </p:extLst>
          </p:nvPr>
        </p:nvGraphicFramePr>
        <p:xfrm>
          <a:off x="1189821" y="3209478"/>
          <a:ext cx="9963975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4437"/>
                <a:gridCol w="2875978"/>
                <a:gridCol w="2029142"/>
                <a:gridCol w="2324418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altLang="zh-CN" b="1" dirty="0" smtClean="0"/>
                        <a:t>Cat 4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20MHz  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1" dirty="0" smtClean="0"/>
                        <a:t>20MHz+10/20MHz CA</a:t>
                      </a: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256QAM</a:t>
                      </a:r>
                      <a:r>
                        <a:rPr lang="en-US" altLang="zh-CN" baseline="0" dirty="0" smtClean="0"/>
                        <a:t> is </a:t>
                      </a:r>
                      <a:r>
                        <a:rPr lang="en-US" altLang="zh-CN" b="1" baseline="0" dirty="0" smtClean="0"/>
                        <a:t>NOT</a:t>
                      </a:r>
                      <a:r>
                        <a:rPr lang="en-US" altLang="zh-CN" baseline="0" dirty="0" smtClean="0"/>
                        <a:t> supported</a:t>
                      </a:r>
                      <a:endParaRPr lang="zh-CN" altLang="en-US" dirty="0" smtClean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Alt 1: </a:t>
                      </a:r>
                      <a:r>
                        <a:rPr lang="en-US" altLang="zh-CN" b="0" dirty="0" smtClean="0"/>
                        <a:t>Decoupling capability 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150Mbps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[200Mbps]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1" dirty="0" smtClean="0"/>
                        <a:t>Alt 2: </a:t>
                      </a:r>
                      <a:r>
                        <a:rPr lang="en-US" altLang="zh-CN" dirty="0" smtClean="0"/>
                        <a:t>one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150Mbps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150Mbps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右箭头 7"/>
          <p:cNvSpPr/>
          <p:nvPr/>
        </p:nvSpPr>
        <p:spPr>
          <a:xfrm>
            <a:off x="8527055" y="3679071"/>
            <a:ext cx="771180" cy="1872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8525217" y="4029777"/>
            <a:ext cx="771180" cy="1872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80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Example 3 (for cat 6/7 4-layer and CA capable UE): 20MHz migrate to 20MHz+10MHz CA or 20MHz+20MHz CA</a:t>
            </a:r>
          </a:p>
          <a:p>
            <a:pPr lvl="1"/>
            <a:r>
              <a:rPr lang="en-US" altLang="zh-CN" dirty="0" smtClean="0"/>
              <a:t>The peak data rate of cat 4 UE for each alternative is as follows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Alt 1 outperforms Alt 2 from 20MHz migrate to 20MHz+10MHz CA or 20MHz+20MHz CA (4-layers)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708760"/>
              </p:ext>
            </p:extLst>
          </p:nvPr>
        </p:nvGraphicFramePr>
        <p:xfrm>
          <a:off x="1189821" y="3209478"/>
          <a:ext cx="9963975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4437"/>
                <a:gridCol w="2875978"/>
                <a:gridCol w="2029142"/>
                <a:gridCol w="2324418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altLang="zh-CN" b="1" dirty="0" smtClean="0"/>
                        <a:t>Cat 6/7</a:t>
                      </a:r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20MHz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1" dirty="0" smtClean="0"/>
                        <a:t>20MHz+10/20MHz CA</a:t>
                      </a: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256QAM</a:t>
                      </a:r>
                      <a:r>
                        <a:rPr lang="en-US" altLang="zh-CN" baseline="0" dirty="0" smtClean="0"/>
                        <a:t> is </a:t>
                      </a:r>
                      <a:r>
                        <a:rPr lang="en-US" altLang="zh-CN" b="1" baseline="0" dirty="0" smtClean="0"/>
                        <a:t>NOT</a:t>
                      </a:r>
                      <a:r>
                        <a:rPr lang="en-US" altLang="zh-CN" baseline="0" dirty="0" smtClean="0"/>
                        <a:t> supported</a:t>
                      </a:r>
                      <a:endParaRPr lang="zh-CN" altLang="en-US" dirty="0" smtClean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Alt 1: </a:t>
                      </a:r>
                      <a:r>
                        <a:rPr lang="en-US" altLang="zh-CN" b="0" dirty="0" smtClean="0"/>
                        <a:t>Decoupling capability 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300Mbps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[400Mbps]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b="1" dirty="0" smtClean="0"/>
                        <a:t>Alt 2: </a:t>
                      </a:r>
                      <a:r>
                        <a:rPr lang="en-US" altLang="zh-CN" dirty="0" smtClean="0"/>
                        <a:t>one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300Mbps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300Mbps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右箭头 4"/>
          <p:cNvSpPr/>
          <p:nvPr/>
        </p:nvSpPr>
        <p:spPr>
          <a:xfrm>
            <a:off x="8527055" y="3679071"/>
            <a:ext cx="771180" cy="1872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8525217" y="4029777"/>
            <a:ext cx="771180" cy="1872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87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596</Words>
  <Application>Microsoft Office PowerPoint</Application>
  <PresentationFormat>宽屏</PresentationFormat>
  <Paragraphs>96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Office 主题</vt:lpstr>
      <vt:lpstr>WF on UE processing capability</vt:lpstr>
      <vt:lpstr>Proposal</vt:lpstr>
      <vt:lpstr>Background </vt:lpstr>
      <vt:lpstr>Background</vt:lpstr>
      <vt:lpstr>Background</vt:lpstr>
      <vt:lpstr>Background</vt:lpstr>
      <vt:lpstr>Background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沈晓冬</dc:creator>
  <cp:lastModifiedBy>沈晓冬</cp:lastModifiedBy>
  <cp:revision>49</cp:revision>
  <dcterms:created xsi:type="dcterms:W3CDTF">2014-05-19T11:39:07Z</dcterms:created>
  <dcterms:modified xsi:type="dcterms:W3CDTF">2014-05-20T08:17:01Z</dcterms:modified>
</cp:coreProperties>
</file>