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470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28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716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051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38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9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954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706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702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065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416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A1CAA-901E-477D-A653-A77335264C92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1A1A5-5C3E-48B6-BB70-A057770DCE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400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6795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dirty="0" smtClean="0"/>
              <a:t>Way Forward on the addition of Simulation Results on Scalable UMTS with Filtering</a:t>
            </a:r>
            <a:endParaRPr lang="en-US" altLang="ko-KR" dirty="0" smtClean="0">
              <a:ea typeface="굴림" charset="-127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52400" y="4114800"/>
            <a:ext cx="8915400" cy="17526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Qualcomm, </a:t>
            </a:r>
            <a:r>
              <a:rPr lang="en-US" altLang="ja-JP" dirty="0" smtClean="0">
                <a:solidFill>
                  <a:schemeClr val="tx1"/>
                </a:solidFill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NSN, China Unicom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0690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#76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Prague, Czech Republic , 10 – 14 February 2014</a:t>
            </a: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6.6.2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51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R1-140948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933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Standalone Scalable UMTS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Downlink Link Simulation Results</a:t>
            </a:r>
          </a:p>
          <a:p>
            <a:pPr lvl="1"/>
            <a:r>
              <a:rPr lang="en-US" sz="2400" dirty="0" smtClean="0"/>
              <a:t>R1-140695	 DL link level simulation results assuming equal overhead power ratio	Huawei, </a:t>
            </a:r>
            <a:r>
              <a:rPr lang="en-US" sz="2400" dirty="0" err="1" smtClean="0"/>
              <a:t>HiSilicon</a:t>
            </a:r>
            <a:endParaRPr lang="en-US" sz="2400" dirty="0" smtClean="0"/>
          </a:p>
          <a:p>
            <a:pPr lvl="1"/>
            <a:r>
              <a:rPr lang="en-US" sz="2400" dirty="0" smtClean="0"/>
              <a:t>R1-140696	DL link level simulation results assuming N times overhead power ratio	Huawei, </a:t>
            </a:r>
            <a:r>
              <a:rPr lang="en-US" sz="2400" dirty="0" err="1" smtClean="0"/>
              <a:t>HiSilicon</a:t>
            </a:r>
            <a:endParaRPr lang="en-US" sz="2400" dirty="0" smtClean="0"/>
          </a:p>
          <a:p>
            <a:pPr lvl="1"/>
            <a:r>
              <a:rPr lang="en-US" sz="2400" dirty="0" smtClean="0"/>
              <a:t>R1-140714	Downlink Link Evaluation Results for Filtering 		Qualcomm Incorporated</a:t>
            </a:r>
          </a:p>
          <a:p>
            <a:pPr lvl="2"/>
            <a:r>
              <a:rPr lang="en-US" dirty="0" smtClean="0"/>
              <a:t>Curves for inclusion in the TR should be limited to 20dB.</a:t>
            </a:r>
          </a:p>
          <a:p>
            <a:pPr lvl="2"/>
            <a:r>
              <a:rPr lang="en-US" dirty="0" smtClean="0"/>
              <a:t>Only include results for N=2</a:t>
            </a:r>
          </a:p>
          <a:p>
            <a:pPr lvl="2"/>
            <a:r>
              <a:rPr lang="en-US" dirty="0" smtClean="0"/>
              <a:t>Mention that results should not be compared with Time Dilated UMTS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520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Standalone Scalable UMTS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Uplink Link Simulation Results</a:t>
            </a:r>
          </a:p>
          <a:p>
            <a:pPr lvl="1"/>
            <a:r>
              <a:rPr lang="en-US" sz="2400" dirty="0" smtClean="0"/>
              <a:t>R1-140716	Uplink Link Evaluation Results for Filtering	Qualcomm Incorporated</a:t>
            </a:r>
          </a:p>
          <a:p>
            <a:pPr lvl="1"/>
            <a:r>
              <a:rPr lang="en-US" sz="2400" dirty="0" smtClean="0"/>
              <a:t>R1-140794	Uplink performance of 1.25 MHz S-UMTS by Filtering	NSN</a:t>
            </a:r>
          </a:p>
          <a:p>
            <a:pPr lvl="1"/>
            <a:r>
              <a:rPr lang="en-US" sz="2400" dirty="0" smtClean="0"/>
              <a:t>R1-140813	Filtered UMTS with and without Chip Zeroing - Initial Link Level Simulation Results	Ericsson</a:t>
            </a:r>
          </a:p>
          <a:p>
            <a:pPr lvl="1"/>
            <a:r>
              <a:rPr lang="en-US" sz="2400" dirty="0" smtClean="0"/>
              <a:t>R1-140815	Filtered UMTS with and without Chip Zeroing and Multiple Users - Initial Link Level Simulation Results	Ericsson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455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Standalone Scalable UMTS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DCH</a:t>
            </a:r>
          </a:p>
          <a:p>
            <a:pPr lvl="1"/>
            <a:r>
              <a:rPr lang="en-US" sz="2000" dirty="0" smtClean="0"/>
              <a:t>R1-140715	Link Evaluation Results for AMR 12.2kbps for Standalone Scalable UMTS with Filtering	Qualcomm Incorporated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16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Carrier Aggregation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R1-140698	DL link level simulation results for multi-carrier filtered Scalable UMTS	Huawei, </a:t>
            </a:r>
            <a:r>
              <a:rPr lang="en-US" sz="2400" dirty="0" err="1" smtClean="0"/>
              <a:t>HiSilicon</a:t>
            </a:r>
            <a:endParaRPr lang="en-US" sz="2400" dirty="0" smtClean="0"/>
          </a:p>
          <a:p>
            <a:pPr lvl="1"/>
            <a:r>
              <a:rPr lang="en-US" sz="2000" dirty="0" smtClean="0"/>
              <a:t>Verify overhead channel power ratios</a:t>
            </a:r>
          </a:p>
          <a:p>
            <a:r>
              <a:rPr lang="en-US" sz="2400" dirty="0" smtClean="0"/>
              <a:t>R1-140719	Downlink Link Evaluation Results for Filtering in Multicarrier Scalable UMTS	Qualcomm Incorporated</a:t>
            </a:r>
          </a:p>
          <a:p>
            <a:r>
              <a:rPr lang="en-US" sz="2400" dirty="0" smtClean="0"/>
              <a:t>R1-140718	System Simulation Results for Scalable UMTS with Filtering - </a:t>
            </a:r>
            <a:r>
              <a:rPr lang="en-US" sz="2400" dirty="0" err="1" smtClean="0"/>
              <a:t>Bursty</a:t>
            </a:r>
            <a:r>
              <a:rPr lang="en-US" sz="2400" dirty="0" smtClean="0"/>
              <a:t> Traffic	Qualcomm Incorporated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7636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SCH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R1-140722	Searcher Analysis for Scalable UMTS with Enhanced Filtering 	Qualcomm Incorporated</a:t>
            </a:r>
          </a:p>
          <a:p>
            <a:pPr lvl="1"/>
            <a:r>
              <a:rPr lang="en-US" sz="2000" dirty="0" smtClean="0"/>
              <a:t>Performance of SCH with CZ</a:t>
            </a:r>
          </a:p>
          <a:p>
            <a:r>
              <a:rPr lang="en-US" sz="2400" dirty="0" smtClean="0"/>
              <a:t>R1-140795	SCH for S-UMTS  	NSN</a:t>
            </a:r>
          </a:p>
          <a:p>
            <a:pPr lvl="1"/>
            <a:r>
              <a:rPr lang="en-US" sz="2000" dirty="0" smtClean="0"/>
              <a:t>Cell acquisition description and SCH design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06791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70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Way Forward on the addition of Simulation Results on Scalable UMTS with Filtering</vt:lpstr>
      <vt:lpstr>Standalone Scalable UMTS</vt:lpstr>
      <vt:lpstr>Standalone Scalable UMTS</vt:lpstr>
      <vt:lpstr>Standalone Scalable UMTS</vt:lpstr>
      <vt:lpstr>Carrier Aggregation</vt:lpstr>
      <vt:lpstr>SCH Analysis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addition of Simulation Results on Scalable UMTS with Filtering</dc:title>
  <dc:creator>Qualcomm3</dc:creator>
  <cp:lastModifiedBy>Qualcomm3</cp:lastModifiedBy>
  <cp:revision>7</cp:revision>
  <dcterms:created xsi:type="dcterms:W3CDTF">2014-02-13T16:30:21Z</dcterms:created>
  <dcterms:modified xsi:type="dcterms:W3CDTF">2014-02-13T17:58:41Z</dcterms:modified>
</cp:coreProperties>
</file>