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4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>
            <a:lvl1pPr>
              <a:defRPr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latin typeface="Times New Roman" pitchFamily="18" charset="0"/>
                <a:cs typeface="Times New Roman" pitchFamily="18" charset="0"/>
              </a:defRPr>
            </a:lvl2pPr>
            <a:lvl3pPr>
              <a:defRPr>
                <a:latin typeface="Times New Roman" pitchFamily="18" charset="0"/>
                <a:cs typeface="Times New Roman" pitchFamily="18" charset="0"/>
              </a:defRPr>
            </a:lvl3pPr>
            <a:lvl4pPr>
              <a:defRPr>
                <a:latin typeface="Times New Roman" pitchFamily="18" charset="0"/>
                <a:cs typeface="Times New Roman" pitchFamily="18" charset="0"/>
              </a:defRPr>
            </a:lvl4pPr>
            <a:lvl5pPr>
              <a:defRPr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4528D-7418-4610-90F8-A0DA985AF847}" type="datetimeFigureOut">
              <a:rPr lang="en-US" smtClean="0"/>
              <a:pPr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E8AAE4-8CFE-4AA3-8684-F3A6486405C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New UE Category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3515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#76</a:t>
            </a:r>
          </a:p>
          <a:p>
            <a:r>
              <a:rPr lang="en-US" altLang="ja-JP" sz="2400" dirty="0">
                <a:latin typeface="Calibri" pitchFamily="34" charset="0"/>
              </a:rPr>
              <a:t>Prague, Czech Republic, 10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– 14</a:t>
            </a:r>
            <a:r>
              <a:rPr lang="en-US" altLang="ja-JP" sz="2400" baseline="30000" dirty="0">
                <a:latin typeface="Calibri" pitchFamily="34" charset="0"/>
              </a:rPr>
              <a:t>th</a:t>
            </a:r>
            <a:r>
              <a:rPr lang="en-US" altLang="ja-JP" sz="2400" dirty="0">
                <a:latin typeface="Calibri" pitchFamily="34" charset="0"/>
              </a:rPr>
              <a:t> February 2014</a:t>
            </a: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US" altLang="ja-JP" sz="2400" dirty="0" smtClean="0">
                <a:latin typeface="Calibri" pitchFamily="34" charset="0"/>
              </a:rPr>
              <a:t>7.1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R1-140878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Include in the LS to RAN2 stating “There is no agreement </a:t>
            </a:r>
            <a:r>
              <a:rPr lang="en-US" dirty="0" smtClean="0"/>
              <a:t>in </a:t>
            </a:r>
            <a:r>
              <a:rPr lang="en-US" dirty="0" smtClean="0"/>
              <a:t>RAN1 on the necessity to introduce explicit network signaling to indicate UE category”.</a:t>
            </a:r>
          </a:p>
          <a:p>
            <a:r>
              <a:rPr lang="en-US" dirty="0" smtClean="0"/>
              <a:t>Include “and 4” in 36.306 CR</a:t>
            </a:r>
          </a:p>
          <a:p>
            <a:r>
              <a:rPr lang="en-US" dirty="0" smtClean="0"/>
              <a:t>No CR for 36.212 is needed for introduction of UE categories 9 and 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79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New UE Category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Category</dc:title>
  <dc:creator>vip</dc:creator>
  <cp:lastModifiedBy>W90975</cp:lastModifiedBy>
  <cp:revision>14</cp:revision>
  <dcterms:created xsi:type="dcterms:W3CDTF">2014-02-08T04:18:37Z</dcterms:created>
  <dcterms:modified xsi:type="dcterms:W3CDTF">2014-02-12T07:29:50Z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(2)CuikkQYF5HbKscMk42p/0wUk+lUZiLqTmogHQLthX+9+vHqsjTvukxKnQ0/8PE7oLrclBGff_x000d_
DAplITO9knEQ/dVd0fMLghJxiUmZ9IeTclAurCXwSUdYzBtjkI6Q8IDtaec8ft2uNt6P7xAW_x000d_
M5HHWsE87sFU7jxm30itYI+X2vVVOPrS/scgFq42z6Tra3cHCDrdTZ5ePwESsrQ+c4OLU2Sh_x000d_
ulLytdcXdgMxyHwSRf</vt:lpwstr>
  </property>
  <property fmtid="{D5CDD505-2E9C-101B-9397-08002B2CF9AE}" pid="3" name="_ms_pID_7253431">
    <vt:lpwstr>cPLNR+PVkjol0qAplbDOq7AoNISTLB/mlAmRwLHPsQSw==</vt:lpwstr>
  </property>
  <property fmtid="{D5CDD505-2E9C-101B-9397-08002B2CF9AE}" pid="4" name="sflag">
    <vt:lpwstr>1392055148</vt:lpwstr>
  </property>
</Properties>
</file>