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1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Message and Sequence for Discovery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Ericsson, ZTE, Intel</a:t>
            </a:r>
            <a:r>
              <a:rPr lang="en-US" dirty="0" smtClean="0"/>
              <a:t>, Kyocera, </a:t>
            </a:r>
            <a:r>
              <a:rPr lang="en-US" dirty="0" smtClean="0"/>
              <a:t>General Dynamics Broadband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969"/>
            <a:ext cx="85344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zh-CN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75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R1-135978</a:t>
            </a:r>
            <a:r>
              <a:rPr lang="en-US" sz="2000" dirty="0" smtClean="0"/>
              <a:t>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San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Francisco,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US</a:t>
            </a:r>
            <a:endParaRPr lang="en-GB" altLang="zh-CN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pPr eaLnBrk="0" hangingPunct="0"/>
            <a:r>
              <a:rPr lang="en-GB" altLang="zh-CN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November 11</a:t>
            </a:r>
            <a:r>
              <a:rPr lang="en-GB" altLang="zh-CN" sz="2000" b="1" baseline="30000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th</a:t>
            </a:r>
            <a:r>
              <a:rPr lang="en-GB" altLang="zh-CN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 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GB" altLang="zh-CN" sz="2000" b="1" baseline="30000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th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, 2013</a:t>
            </a:r>
          </a:p>
        </p:txBody>
      </p:sp>
    </p:spTree>
    <p:extLst>
      <p:ext uri="{BB962C8B-B14F-4D97-AF65-F5344CB8AC3E}">
        <p14:creationId xmlns:p14="http://schemas.microsoft.com/office/powerpoint/2010/main" val="229383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05400"/>
          </a:xfrm>
        </p:spPr>
        <p:txBody>
          <a:bodyPr>
            <a:normAutofit/>
          </a:bodyPr>
          <a:lstStyle/>
          <a:p>
            <a:pPr lvl="0"/>
            <a:r>
              <a:rPr lang="en-GB" dirty="0" smtClean="0"/>
              <a:t>During RAN#74bis it was agreed that</a:t>
            </a:r>
          </a:p>
          <a:p>
            <a:pPr lvl="1"/>
            <a:r>
              <a:rPr lang="en-GB" i="1" dirty="0" smtClean="0"/>
              <a:t>Discovery </a:t>
            </a:r>
            <a:r>
              <a:rPr lang="en-GB" i="1" dirty="0"/>
              <a:t>uses a sequence plus message</a:t>
            </a:r>
            <a:endParaRPr lang="en-US" dirty="0"/>
          </a:p>
          <a:p>
            <a:pPr lvl="2"/>
            <a:r>
              <a:rPr lang="en-GB" i="1" dirty="0"/>
              <a:t>It is FFS whether the sequence may be the demodulation RS of the message</a:t>
            </a:r>
            <a:endParaRPr lang="en-US" dirty="0"/>
          </a:p>
          <a:p>
            <a:r>
              <a:rPr lang="en-US" dirty="0" smtClean="0"/>
              <a:t>Observations:</a:t>
            </a:r>
          </a:p>
          <a:p>
            <a:pPr lvl="1"/>
            <a:r>
              <a:rPr lang="en-US" dirty="0" smtClean="0"/>
              <a:t>There are different interpretation of sequence</a:t>
            </a:r>
          </a:p>
          <a:p>
            <a:pPr lvl="2"/>
            <a:r>
              <a:rPr lang="en-US" dirty="0" smtClean="0"/>
              <a:t>Used as a reference signal for demodulation </a:t>
            </a:r>
          </a:p>
          <a:p>
            <a:pPr lvl="2"/>
            <a:r>
              <a:rPr lang="en-US" dirty="0" smtClean="0"/>
              <a:t>Used as a pre-message transmission</a:t>
            </a:r>
          </a:p>
          <a:p>
            <a:pPr lvl="2"/>
            <a:r>
              <a:rPr lang="en-US" dirty="0" smtClean="0"/>
              <a:t>Used for synchronization </a:t>
            </a:r>
          </a:p>
        </p:txBody>
      </p:sp>
    </p:spTree>
    <p:extLst>
      <p:ext uri="{BB962C8B-B14F-4D97-AF65-F5344CB8AC3E}">
        <p14:creationId xmlns:p14="http://schemas.microsoft.com/office/powerpoint/2010/main" val="134654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305800" cy="5135563"/>
          </a:xfrm>
        </p:spPr>
        <p:txBody>
          <a:bodyPr>
            <a:normAutofit/>
          </a:bodyPr>
          <a:lstStyle/>
          <a:p>
            <a:r>
              <a:rPr lang="en-US" dirty="0" smtClean="0"/>
              <a:t>If a sequence transmitted by a UE is not on the same TTI as its discovery message transmission, the sequence transmitted should not depend on UE specific information and the discovery information transmitted</a:t>
            </a:r>
          </a:p>
          <a:p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sequence transmitted by a UE for discovery is </a:t>
            </a:r>
            <a:r>
              <a:rPr lang="en-US" dirty="0" smtClean="0"/>
              <a:t>on </a:t>
            </a:r>
            <a:r>
              <a:rPr lang="en-US" dirty="0"/>
              <a:t>the same TTI as </a:t>
            </a:r>
            <a:r>
              <a:rPr lang="en-US" dirty="0" smtClean="0"/>
              <a:t>its discovery </a:t>
            </a:r>
            <a:r>
              <a:rPr lang="en-US" dirty="0"/>
              <a:t>message </a:t>
            </a:r>
            <a:r>
              <a:rPr lang="en-US" dirty="0" smtClean="0"/>
              <a:t>transmission, </a:t>
            </a:r>
            <a:r>
              <a:rPr lang="en-US" dirty="0"/>
              <a:t>the sequence should </a:t>
            </a:r>
            <a:r>
              <a:rPr lang="en-US" dirty="0" smtClean="0"/>
              <a:t>be DMRS</a:t>
            </a:r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3428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813</TotalTime>
  <Words>135</Words>
  <Application>Microsoft Office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Message and Sequence for Discovery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Patil, Shailesh</dc:creator>
  <cp:lastModifiedBy>Qualcomm User</cp:lastModifiedBy>
  <cp:revision>39</cp:revision>
  <dcterms:created xsi:type="dcterms:W3CDTF">2006-08-16T00:00:00Z</dcterms:created>
  <dcterms:modified xsi:type="dcterms:W3CDTF">2013-11-13T21:00:44Z</dcterms:modified>
</cp:coreProperties>
</file>