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27" autoAdjust="0"/>
  </p:normalViewPr>
  <p:slideViewPr>
    <p:cSldViewPr>
      <p:cViewPr>
        <p:scale>
          <a:sx n="100" d="100"/>
          <a:sy n="100" d="100"/>
        </p:scale>
        <p:origin x="-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475F6-7AE3-463D-B36D-B2EBCFF5AE0D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C7A7B-FF56-4C0C-B6CD-D779300B7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06787-5802-4CC4-A739-4C513C97E625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32AA-16AA-404F-9ED9-B14B8D072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8476-A03B-4B13-9ED2-1D181D585144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EFC3D-8FCC-4027-B3C3-17A42B19B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9067-9040-437B-AC46-0739A052EDF1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CBDD-A15E-4491-97C6-F14C6C9E9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582CF-4EF7-474E-A506-25603C44F97C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D5A59-4276-4BAB-BFB3-E95CEEAFDC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B441E-D6CB-4A73-B33A-53B4D3415FE1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D144E-CFE0-4A51-96C6-6DB74F1E3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29A1-31AD-44A0-8E87-BA05886EB485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6D79F-0CBF-434E-B511-F3AC30E975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6A85-0973-40A7-B101-5F6752CBE7D7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D225-0FF7-4EA2-B036-2ED475914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AA178-B4A3-4830-97B7-A37DBB9369FC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BCDE2-B664-4A03-A08C-03E0F990AA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19D05-DEAF-4650-A3B6-D2E67EE21290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EC920-1D5C-499F-B878-CEA691E1F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B2BB2-7ED2-4F77-B8AE-91AE80BDFC11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975F2-BD15-426C-93B1-57A062EC1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1DCA55-4447-4F30-BBA0-23569FA1EFC5}" type="datetimeFigureOut">
              <a:rPr lang="en-US"/>
              <a:pPr>
                <a:defRPr/>
              </a:pPr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1FE847-D044-4377-9144-E39F9CC52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Way Forward on NAICS network signaling/coordination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MediaTek, Blackberry,…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0" y="201613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/>
              <a:t>3GPP TSG RAN WG1 Meeting #75</a:t>
            </a:r>
            <a:endParaRPr lang="en-US" sz="2000" b="1"/>
          </a:p>
          <a:p>
            <a:r>
              <a:rPr lang="en-US" sz="2000" b="1"/>
              <a:t>San Francisco, USA, 11</a:t>
            </a:r>
            <a:r>
              <a:rPr lang="en-US" sz="2000" b="1" baseline="30000"/>
              <a:t>th</a:t>
            </a:r>
            <a:r>
              <a:rPr lang="en-US" sz="2000" b="1"/>
              <a:t> – 15</a:t>
            </a:r>
            <a:r>
              <a:rPr lang="en-US" sz="2000" b="1" baseline="30000"/>
              <a:t>th</a:t>
            </a:r>
            <a:r>
              <a:rPr lang="en-US" sz="2000" b="1"/>
              <a:t> Nov. 2013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5825" y="260350"/>
            <a:ext cx="1620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>
                <a:latin typeface="Calibri" pitchFamily="34" charset="0"/>
              </a:rPr>
              <a:t>R1-135962</a:t>
            </a:r>
            <a:endParaRPr lang="zh-CN" altLang="en-U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en-US" sz="3600" dirty="0" smtClean="0"/>
              <a:t>Observations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14400"/>
            <a:ext cx="8305800" cy="541020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Compared to requiring NAICS receivers to detect all interference parameters,  some network signalling/coordination can be beneficial for reducing receiver complexity and/or improve performance with increased robustness </a:t>
            </a:r>
          </a:p>
          <a:p>
            <a:pPr lvl="1"/>
            <a:r>
              <a:rPr lang="en-GB" dirty="0" smtClean="0"/>
              <a:t>The subset of transmission parameters that can be considered for signalling and that for receiver detection are FFS</a:t>
            </a:r>
            <a:endParaRPr lang="en-US" dirty="0" smtClean="0"/>
          </a:p>
          <a:p>
            <a:pPr lvl="1"/>
            <a:r>
              <a:rPr lang="en-GB" dirty="0" smtClean="0"/>
              <a:t>The transmission parameters are listed in the RAN4 agreed receiver assumption section of TR36.866,  and generally include:</a:t>
            </a:r>
          </a:p>
          <a:p>
            <a:pPr lvl="2"/>
            <a:r>
              <a:rPr lang="en-GB" dirty="0" smtClean="0"/>
              <a:t>Parameters that are higher-layer configured per the current specifications (e.g., TM, cell ID, MBSFN </a:t>
            </a:r>
            <a:r>
              <a:rPr lang="en-GB" dirty="0" err="1" smtClean="0"/>
              <a:t>subframes</a:t>
            </a:r>
            <a:r>
              <a:rPr lang="en-GB" dirty="0" smtClean="0"/>
              <a:t>, CRS antenna ports, P</a:t>
            </a:r>
            <a:r>
              <a:rPr lang="en-GB" baseline="-25000" dirty="0" smtClean="0"/>
              <a:t>A</a:t>
            </a:r>
            <a:r>
              <a:rPr lang="en-GB" dirty="0" smtClean="0"/>
              <a:t>, P</a:t>
            </a:r>
            <a:r>
              <a:rPr lang="en-GB" baseline="-25000" dirty="0" smtClean="0"/>
              <a:t>B</a:t>
            </a:r>
            <a:r>
              <a:rPr lang="en-GB" dirty="0" smtClean="0"/>
              <a:t>, data-to-CRS power ratio) </a:t>
            </a:r>
          </a:p>
          <a:p>
            <a:pPr lvl="2"/>
            <a:r>
              <a:rPr lang="en-GB" dirty="0" smtClean="0"/>
              <a:t>Parameters that are dynamically signalled per the current specifications (e.g., CFI, PMI, RI, MCS, resource allocation, DMRS ports, </a:t>
            </a:r>
            <a:r>
              <a:rPr lang="en-GB" dirty="0" err="1" smtClean="0"/>
              <a:t>n^DMRS_ID</a:t>
            </a:r>
            <a:r>
              <a:rPr lang="en-GB" dirty="0" smtClean="0"/>
              <a:t> used in TM10)</a:t>
            </a:r>
          </a:p>
          <a:p>
            <a:pPr lvl="2"/>
            <a:r>
              <a:rPr lang="en-GB" dirty="0" smtClean="0"/>
              <a:t>Other deployment related parameters (e.g., synchronization, CP, </a:t>
            </a:r>
            <a:r>
              <a:rPr lang="en-GB" dirty="0" err="1" smtClean="0"/>
              <a:t>subframe</a:t>
            </a:r>
            <a:r>
              <a:rPr lang="en-GB" dirty="0" smtClean="0"/>
              <a:t>/slot alignment)</a:t>
            </a:r>
            <a:endParaRPr lang="en-US" dirty="0" smtClean="0"/>
          </a:p>
          <a:p>
            <a:pPr lvl="1"/>
            <a:r>
              <a:rPr lang="en-GB" dirty="0" smtClean="0"/>
              <a:t>Some higher-layer configured parameters may be signalled or </a:t>
            </a:r>
            <a:r>
              <a:rPr lang="en-GB" dirty="0" smtClean="0"/>
              <a:t>detected</a:t>
            </a:r>
            <a:endParaRPr lang="en-GB" b="1" dirty="0" smtClean="0"/>
          </a:p>
          <a:p>
            <a:pPr lvl="2"/>
            <a:r>
              <a:rPr lang="en-US" dirty="0" smtClean="0"/>
              <a:t>Such assistance signaling may use higher layers regardless of whether the associated transmission parameter is higher-layer configured or </a:t>
            </a:r>
            <a:r>
              <a:rPr lang="en-US" dirty="0" smtClean="0"/>
              <a:t>dynamic</a:t>
            </a:r>
            <a:endParaRPr lang="en-US" dirty="0" smtClean="0"/>
          </a:p>
          <a:p>
            <a:pPr lvl="1"/>
            <a:r>
              <a:rPr lang="en-GB" dirty="0" smtClean="0"/>
              <a:t>Some dynamic parameters may be coordinated, but with scheduling constraint, detected or signalled or a combination of the three</a:t>
            </a:r>
            <a:endParaRPr lang="en-US" dirty="0" smtClean="0"/>
          </a:p>
          <a:p>
            <a:pPr lvl="1"/>
            <a:r>
              <a:rPr lang="en-GB" dirty="0" smtClean="0"/>
              <a:t>Other deployment related parameters may be coordinated or detected.</a:t>
            </a:r>
            <a:endParaRPr lang="en-US" dirty="0" smtClean="0"/>
          </a:p>
          <a:p>
            <a:pPr lvl="1"/>
            <a:r>
              <a:rPr lang="en-GB" dirty="0" smtClean="0"/>
              <a:t>Semi-static coordination signalling or coordination is suited for non-ideal backhaul </a:t>
            </a:r>
            <a:endParaRPr lang="en-US" dirty="0" smtClean="0"/>
          </a:p>
          <a:p>
            <a:pPr lvl="1"/>
            <a:r>
              <a:rPr lang="en-GB" dirty="0" smtClean="0"/>
              <a:t>Dynamic coordination may be feasible only under ideal backhaul</a:t>
            </a:r>
          </a:p>
          <a:p>
            <a:pPr lvl="2"/>
            <a:r>
              <a:rPr lang="en-GB" dirty="0" smtClean="0"/>
              <a:t>The need of dynamic signalling and its mechanism (e.g., broadcast vs. </a:t>
            </a:r>
            <a:r>
              <a:rPr lang="en-GB" dirty="0" err="1" smtClean="0"/>
              <a:t>unicast</a:t>
            </a:r>
            <a:r>
              <a:rPr lang="en-GB" dirty="0" smtClean="0"/>
              <a:t>, from serving or interference cell) still need further study, taking into account the trade-off between gain and signalling overhead.</a:t>
            </a:r>
            <a:endParaRPr lang="en-US" dirty="0" smtClean="0"/>
          </a:p>
          <a:p>
            <a:pPr lvl="1"/>
            <a:r>
              <a:rPr lang="en-GB" dirty="0" smtClean="0"/>
              <a:t>Other potential PHY impact needs further study (e.g., CSI feedback)</a:t>
            </a:r>
          </a:p>
          <a:p>
            <a:r>
              <a:rPr lang="en-GB" b="1" dirty="0" smtClean="0"/>
              <a:t>Proposal</a:t>
            </a:r>
            <a:r>
              <a:rPr lang="en-GB" dirty="0" smtClean="0"/>
              <a:t> : Capture the above observations in the “Specification Impact” section of TR36.866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en-US" dirty="0" smtClean="0"/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3037</TotalTime>
  <Words>315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NAICS network signaling/coordination</vt:lpstr>
      <vt:lpstr>Observations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SCE PHY scenarios</dc:title>
  <dc:creator>Hiroyuki Ishii</dc:creator>
  <cp:lastModifiedBy>MediaTek</cp:lastModifiedBy>
  <cp:revision>141</cp:revision>
  <dcterms:created xsi:type="dcterms:W3CDTF">2006-08-16T00:00:00Z</dcterms:created>
  <dcterms:modified xsi:type="dcterms:W3CDTF">2013-11-13T17:28:17Z</dcterms:modified>
</cp:coreProperties>
</file>