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1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D2D PUSCH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General Dynamics Broadband, ITRI, Samsung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970"/>
            <a:ext cx="853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75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R1-13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5934</a:t>
            </a:r>
            <a:r>
              <a:rPr lang="en-US" sz="2000" dirty="0" smtClean="0"/>
              <a:t>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San Francisco,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US</a:t>
            </a:r>
            <a:endParaRPr lang="en-GB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November 11</a:t>
            </a:r>
            <a:r>
              <a:rPr lang="en-GB" altLang="zh-CN" sz="2000" b="1" baseline="30000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GB" altLang="zh-CN" sz="2000" b="1" baseline="30000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, 2013</a:t>
            </a:r>
          </a:p>
        </p:txBody>
      </p:sp>
    </p:spTree>
    <p:extLst>
      <p:ext uri="{BB962C8B-B14F-4D97-AF65-F5344CB8AC3E}">
        <p14:creationId xmlns:p14="http://schemas.microsoft.com/office/powerpoint/2010/main" val="229383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D2D PUSCH Transmission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305800" cy="513556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dirty="0" smtClean="0"/>
              <a:t>For communication following was agreed to </a:t>
            </a:r>
          </a:p>
          <a:p>
            <a:pPr lvl="1"/>
            <a:r>
              <a:rPr lang="en-GB" i="1" dirty="0"/>
              <a:t>PUSCH structure is reused for D2D data communication physical channel, including:</a:t>
            </a:r>
            <a:endParaRPr lang="en-US" dirty="0"/>
          </a:p>
          <a:p>
            <a:pPr lvl="2"/>
            <a:r>
              <a:rPr lang="en-GB" i="1" dirty="0"/>
              <a:t>24 bit CRC is inserted</a:t>
            </a:r>
            <a:endParaRPr lang="en-US" dirty="0"/>
          </a:p>
          <a:p>
            <a:pPr lvl="2"/>
            <a:r>
              <a:rPr lang="en-GB" i="1" dirty="0"/>
              <a:t>Turbo coding is used</a:t>
            </a:r>
            <a:endParaRPr lang="en-US" dirty="0"/>
          </a:p>
          <a:p>
            <a:pPr lvl="2"/>
            <a:r>
              <a:rPr lang="en-GB" i="1" dirty="0"/>
              <a:t>Rate matching is used for bit size matching and possibly for generating multiple transmissions.</a:t>
            </a:r>
            <a:endParaRPr lang="en-US" dirty="0"/>
          </a:p>
          <a:p>
            <a:pPr lvl="2"/>
            <a:r>
              <a:rPr lang="en-GB" i="1" dirty="0"/>
              <a:t>Scrambling is to be used for interference randomization.</a:t>
            </a:r>
            <a:endParaRPr lang="en-US" dirty="0"/>
          </a:p>
          <a:p>
            <a:pPr lvl="2"/>
            <a:r>
              <a:rPr lang="en-GB" i="1" dirty="0"/>
              <a:t>PUSCH DMRS is transmitted</a:t>
            </a:r>
            <a:endParaRPr lang="en-US" dirty="0"/>
          </a:p>
          <a:p>
            <a:pPr lvl="3"/>
            <a:r>
              <a:rPr lang="en-GB" i="1" dirty="0"/>
              <a:t>Possible additional RS is FFS</a:t>
            </a:r>
            <a:endParaRPr lang="en-US" dirty="0"/>
          </a:p>
          <a:p>
            <a:pPr lvl="2"/>
            <a:r>
              <a:rPr lang="en-GB" i="1" dirty="0"/>
              <a:t>Possible modifications to </a:t>
            </a:r>
            <a:r>
              <a:rPr lang="en-GB" i="1" dirty="0" err="1"/>
              <a:t>interleaver</a:t>
            </a:r>
            <a:r>
              <a:rPr lang="en-GB" i="1" dirty="0"/>
              <a:t> FFS</a:t>
            </a:r>
            <a:endParaRPr lang="en-US" dirty="0"/>
          </a:p>
          <a:p>
            <a:pPr lvl="2"/>
            <a:r>
              <a:rPr lang="en-GB" i="1" dirty="0"/>
              <a:t>CP length FFS</a:t>
            </a:r>
            <a:endParaRPr lang="en-US" dirty="0"/>
          </a:p>
          <a:p>
            <a:pPr lvl="2"/>
            <a:r>
              <a:rPr lang="en-GB" i="1" dirty="0"/>
              <a:t>Detailed RE mapping FFS</a:t>
            </a:r>
            <a:endParaRPr lang="en-US" dirty="0"/>
          </a:p>
          <a:p>
            <a:pPr lvl="2"/>
            <a:r>
              <a:rPr lang="en-GB" i="1" dirty="0"/>
              <a:t>Guard period details FFS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79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D2D PUSCH Transmission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305800" cy="513556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dirty="0" smtClean="0"/>
              <a:t>For discovery following was agreed to </a:t>
            </a:r>
          </a:p>
          <a:p>
            <a:pPr lvl="1"/>
            <a:r>
              <a:rPr lang="en-GB" i="1" dirty="0" smtClean="0"/>
              <a:t>PUSCH </a:t>
            </a:r>
            <a:r>
              <a:rPr lang="en-GB" i="1" dirty="0"/>
              <a:t>structure is reused, with:</a:t>
            </a:r>
            <a:endParaRPr lang="en-US" dirty="0"/>
          </a:p>
          <a:p>
            <a:pPr lvl="2"/>
            <a:r>
              <a:rPr lang="en-GB" i="1" dirty="0"/>
              <a:t>CRC is inserted, FFS between 16 and 24 bits</a:t>
            </a:r>
            <a:endParaRPr lang="en-US" dirty="0"/>
          </a:p>
          <a:p>
            <a:pPr lvl="2"/>
            <a:r>
              <a:rPr lang="en-GB" i="1" dirty="0"/>
              <a:t>Channel coding is used, FFS between Rel-8 turbo and tail-biting convolutional codes</a:t>
            </a:r>
            <a:endParaRPr lang="en-US" dirty="0"/>
          </a:p>
          <a:p>
            <a:pPr lvl="2"/>
            <a:r>
              <a:rPr lang="en-GB" i="1" dirty="0"/>
              <a:t>Rate matching is used for bit size matching and possibly for generating multiple transmissions</a:t>
            </a:r>
            <a:endParaRPr lang="en-US" dirty="0"/>
          </a:p>
          <a:p>
            <a:pPr lvl="2"/>
            <a:r>
              <a:rPr lang="en-GB" i="1" dirty="0"/>
              <a:t>Scrambling is to be used for interference randomization</a:t>
            </a:r>
            <a:endParaRPr lang="en-US" dirty="0"/>
          </a:p>
          <a:p>
            <a:pPr lvl="3"/>
            <a:r>
              <a:rPr lang="en-GB" i="1" dirty="0"/>
              <a:t>FFS whether UE-specific or not</a:t>
            </a:r>
            <a:endParaRPr lang="en-US" dirty="0"/>
          </a:p>
          <a:p>
            <a:pPr lvl="2"/>
            <a:r>
              <a:rPr lang="en-GB" i="1" dirty="0"/>
              <a:t>PUSCH DMRS is transmitted</a:t>
            </a:r>
            <a:endParaRPr lang="en-US" dirty="0"/>
          </a:p>
          <a:p>
            <a:pPr lvl="3"/>
            <a:r>
              <a:rPr lang="en-GB" i="1" dirty="0"/>
              <a:t>Possible additional RS is FFS</a:t>
            </a:r>
            <a:endParaRPr lang="en-US" dirty="0"/>
          </a:p>
          <a:p>
            <a:pPr lvl="2"/>
            <a:r>
              <a:rPr lang="en-GB" i="1" dirty="0"/>
              <a:t>Possible modifications to </a:t>
            </a:r>
            <a:r>
              <a:rPr lang="en-GB" i="1" dirty="0" err="1"/>
              <a:t>interleaver</a:t>
            </a:r>
            <a:r>
              <a:rPr lang="en-GB" i="1" dirty="0"/>
              <a:t> FFS</a:t>
            </a:r>
            <a:endParaRPr lang="en-US" dirty="0"/>
          </a:p>
          <a:p>
            <a:pPr lvl="2"/>
            <a:r>
              <a:rPr lang="en-GB" i="1" dirty="0"/>
              <a:t>CP length FFS</a:t>
            </a:r>
            <a:endParaRPr lang="en-US" dirty="0"/>
          </a:p>
          <a:p>
            <a:pPr lvl="2"/>
            <a:r>
              <a:rPr lang="en-GB" i="1" dirty="0"/>
              <a:t>Detailed RE mapping FFS</a:t>
            </a:r>
            <a:endParaRPr lang="en-US" dirty="0"/>
          </a:p>
          <a:p>
            <a:pPr lvl="2"/>
            <a:r>
              <a:rPr lang="en-GB" i="1" dirty="0"/>
              <a:t>Guard period details FFS</a:t>
            </a:r>
            <a:endParaRPr lang="en-US" dirty="0"/>
          </a:p>
          <a:p>
            <a:pPr lvl="1"/>
            <a:r>
              <a:rPr lang="en-GB" i="1" dirty="0"/>
              <a:t>FFS: consider the need for a time-varying hashing/scrambling function prior to channel coding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28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For both communication and discovery</a:t>
            </a:r>
          </a:p>
          <a:p>
            <a:pPr lvl="1"/>
            <a:r>
              <a:rPr lang="en-GB" dirty="0"/>
              <a:t>24 </a:t>
            </a:r>
            <a:r>
              <a:rPr lang="en-GB" dirty="0" smtClean="0"/>
              <a:t>bits </a:t>
            </a:r>
            <a:r>
              <a:rPr lang="en-GB" dirty="0"/>
              <a:t>CRC is inserted</a:t>
            </a:r>
            <a:endParaRPr lang="en-US" dirty="0"/>
          </a:p>
          <a:p>
            <a:pPr lvl="1"/>
            <a:r>
              <a:rPr lang="en-GB" dirty="0"/>
              <a:t>Turbo coding is </a:t>
            </a:r>
            <a:r>
              <a:rPr lang="en-GB" dirty="0" smtClean="0"/>
              <a:t>used</a:t>
            </a:r>
          </a:p>
          <a:p>
            <a:pPr lvl="1"/>
            <a:r>
              <a:rPr lang="en-GB" dirty="0"/>
              <a:t>No modification to </a:t>
            </a:r>
            <a:r>
              <a:rPr lang="en-GB" dirty="0" err="1" smtClean="0"/>
              <a:t>interleaver</a:t>
            </a:r>
            <a:endParaRPr lang="en-US" dirty="0"/>
          </a:p>
          <a:p>
            <a:pPr lvl="2"/>
            <a:endParaRPr lang="en-US" dirty="0" smtClean="0"/>
          </a:p>
          <a:p>
            <a:r>
              <a:rPr lang="en-US" dirty="0"/>
              <a:t>For </a:t>
            </a:r>
            <a:r>
              <a:rPr lang="en-US" dirty="0" smtClean="0"/>
              <a:t>discovery only</a:t>
            </a:r>
            <a:endParaRPr lang="en-US" dirty="0"/>
          </a:p>
          <a:p>
            <a:pPr lvl="1"/>
            <a:r>
              <a:rPr lang="en-US" dirty="0" smtClean="0"/>
              <a:t>Scrambling be independent of cell id and UE id</a:t>
            </a:r>
          </a:p>
          <a:p>
            <a:pPr lvl="1"/>
            <a:r>
              <a:rPr lang="en-GB" dirty="0" smtClean="0"/>
              <a:t>No time-varying </a:t>
            </a:r>
            <a:r>
              <a:rPr lang="en-GB" dirty="0"/>
              <a:t>hashing/scrambling function prior to channel coding</a:t>
            </a:r>
            <a:endParaRPr lang="en-US" dirty="0" smtClean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49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</TotalTime>
  <Words>244</Words>
  <Application>Microsoft Office PowerPoint</Application>
  <PresentationFormat>On-screen Show 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D2D PUSCH Transmission</vt:lpstr>
      <vt:lpstr>D2D PUSCH Transmission</vt:lpstr>
      <vt:lpstr>D2D PUSCH Transmission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Qualcomm User</cp:lastModifiedBy>
  <cp:revision>27</cp:revision>
  <dcterms:created xsi:type="dcterms:W3CDTF">2006-08-16T00:00:00Z</dcterms:created>
  <dcterms:modified xsi:type="dcterms:W3CDTF">2013-11-12T17:15:48Z</dcterms:modified>
</cp:coreProperties>
</file>