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956D05-3487-41C4-902E-F0BCA973A239}" v="13" dt="2025-10-16T14:14:42.869"/>
    <p1510:client id="{400F310D-4525-4974-A0FD-8E5D119426DA}" v="34" dt="2025-10-16T10:29:46.869"/>
    <p1510:client id="{54C9DB85-7E3B-4FEA-A350-84CF5A7FE725}" v="35" dt="2025-10-16T07:49:04.7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5" autoAdjust="0"/>
    <p:restoredTop sz="94660"/>
  </p:normalViewPr>
  <p:slideViewPr>
    <p:cSldViewPr snapToGrid="0">
      <p:cViewPr>
        <p:scale>
          <a:sx n="100" d="100"/>
          <a:sy n="100" d="100"/>
        </p:scale>
        <p:origin x="163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inya Kumagai (熊谷 慎也)" userId="d22c9741-fed2-4331-abb8-72920a4e3e92" providerId="ADAL" clId="{0B956D05-3487-41C4-902E-F0BCA973A239}"/>
    <pc:docChg chg="undo custSel modSld">
      <pc:chgData name="Shinya Kumagai (熊谷 慎也)" userId="d22c9741-fed2-4331-abb8-72920a4e3e92" providerId="ADAL" clId="{0B956D05-3487-41C4-902E-F0BCA973A239}" dt="2025-10-16T14:36:06.057" v="1062" actId="13926"/>
      <pc:docMkLst>
        <pc:docMk/>
      </pc:docMkLst>
      <pc:sldChg chg="modSp mod">
        <pc:chgData name="Shinya Kumagai (熊谷 慎也)" userId="d22c9741-fed2-4331-abb8-72920a4e3e92" providerId="ADAL" clId="{0B956D05-3487-41C4-902E-F0BCA973A239}" dt="2025-10-16T14:36:06.057" v="1062" actId="13926"/>
        <pc:sldMkLst>
          <pc:docMk/>
          <pc:sldMk cId="1380844013" sldId="257"/>
        </pc:sldMkLst>
        <pc:spChg chg="mod">
          <ac:chgData name="Shinya Kumagai (熊谷 慎也)" userId="d22c9741-fed2-4331-abb8-72920a4e3e92" providerId="ADAL" clId="{0B956D05-3487-41C4-902E-F0BCA973A239}" dt="2025-10-16T14:36:06.057" v="1062" actId="13926"/>
          <ac:spMkLst>
            <pc:docMk/>
            <pc:sldMk cId="1380844013" sldId="257"/>
            <ac:spMk id="3" creationId="{C095ECC2-2E09-7502-BE41-CE37101AD1E7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4:02:10.683" v="942" actId="20577"/>
        <pc:sldMkLst>
          <pc:docMk/>
          <pc:sldMk cId="3107372280" sldId="258"/>
        </pc:sldMkLst>
        <pc:spChg chg="mod">
          <ac:chgData name="Shinya Kumagai (熊谷 慎也)" userId="d22c9741-fed2-4331-abb8-72920a4e3e92" providerId="ADAL" clId="{0B956D05-3487-41C4-902E-F0BCA973A239}" dt="2025-10-16T14:02:10.683" v="942" actId="20577"/>
          <ac:spMkLst>
            <pc:docMk/>
            <pc:sldMk cId="3107372280" sldId="258"/>
            <ac:spMk id="3" creationId="{1FA9E13A-9BAD-009E-FAC6-199EFB4CF5BB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4:25:02.446" v="1060" actId="13926"/>
        <pc:sldMkLst>
          <pc:docMk/>
          <pc:sldMk cId="3285934530" sldId="260"/>
        </pc:sldMkLst>
        <pc:spChg chg="mod">
          <ac:chgData name="Shinya Kumagai (熊谷 慎也)" userId="d22c9741-fed2-4331-abb8-72920a4e3e92" providerId="ADAL" clId="{0B956D05-3487-41C4-902E-F0BCA973A239}" dt="2025-10-16T14:25:02.446" v="1060" actId="13926"/>
          <ac:spMkLst>
            <pc:docMk/>
            <pc:sldMk cId="3285934530" sldId="260"/>
            <ac:spMk id="3" creationId="{2C920032-792C-6990-8A8D-A05857C8651A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4:14:43.497" v="1057" actId="27636"/>
        <pc:sldMkLst>
          <pc:docMk/>
          <pc:sldMk cId="3786768440" sldId="261"/>
        </pc:sldMkLst>
        <pc:spChg chg="mod">
          <ac:chgData name="Shinya Kumagai (熊谷 慎也)" userId="d22c9741-fed2-4331-abb8-72920a4e3e92" providerId="ADAL" clId="{0B956D05-3487-41C4-902E-F0BCA973A239}" dt="2025-10-16T14:14:43.497" v="1057" actId="27636"/>
          <ac:spMkLst>
            <pc:docMk/>
            <pc:sldMk cId="3786768440" sldId="261"/>
            <ac:spMk id="3" creationId="{F3088286-1EE0-1DBC-0D1F-D131E04561F2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3:59:05.080" v="856" actId="20577"/>
        <pc:sldMkLst>
          <pc:docMk/>
          <pc:sldMk cId="3681894727" sldId="263"/>
        </pc:sldMkLst>
        <pc:spChg chg="mod">
          <ac:chgData name="Shinya Kumagai (熊谷 慎也)" userId="d22c9741-fed2-4331-abb8-72920a4e3e92" providerId="ADAL" clId="{0B956D05-3487-41C4-902E-F0BCA973A239}" dt="2025-10-16T13:59:05.080" v="856" actId="20577"/>
          <ac:spMkLst>
            <pc:docMk/>
            <pc:sldMk cId="3681894727" sldId="263"/>
            <ac:spMk id="3" creationId="{3BB93CFA-55B7-32F8-1B6B-3FDB3E4C8989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3:19:34.470" v="294" actId="207"/>
        <pc:sldMkLst>
          <pc:docMk/>
          <pc:sldMk cId="2618685023" sldId="264"/>
        </pc:sldMkLst>
        <pc:spChg chg="mod">
          <ac:chgData name="Shinya Kumagai (熊谷 慎也)" userId="d22c9741-fed2-4331-abb8-72920a4e3e92" providerId="ADAL" clId="{0B956D05-3487-41C4-902E-F0BCA973A239}" dt="2025-10-16T13:19:34.470" v="294" actId="207"/>
          <ac:spMkLst>
            <pc:docMk/>
            <pc:sldMk cId="2618685023" sldId="264"/>
            <ac:spMk id="3" creationId="{FBC75B9E-4BDE-193E-4553-C30F69F09AC8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3:22:17.247" v="297" actId="13926"/>
        <pc:sldMkLst>
          <pc:docMk/>
          <pc:sldMk cId="3748093680" sldId="265"/>
        </pc:sldMkLst>
        <pc:spChg chg="mod">
          <ac:chgData name="Shinya Kumagai (熊谷 慎也)" userId="d22c9741-fed2-4331-abb8-72920a4e3e92" providerId="ADAL" clId="{0B956D05-3487-41C4-902E-F0BCA973A239}" dt="2025-10-16T13:22:17.247" v="297" actId="13926"/>
          <ac:spMkLst>
            <pc:docMk/>
            <pc:sldMk cId="3748093680" sldId="265"/>
            <ac:spMk id="3" creationId="{3AE74FD1-3909-A66B-4507-303778721865}"/>
          </ac:spMkLst>
        </pc:spChg>
      </pc:sldChg>
      <pc:sldChg chg="modSp mod">
        <pc:chgData name="Shinya Kumagai (熊谷 慎也)" userId="d22c9741-fed2-4331-abb8-72920a4e3e92" providerId="ADAL" clId="{0B956D05-3487-41C4-902E-F0BCA973A239}" dt="2025-10-16T13:14:01.458" v="250" actId="13926"/>
        <pc:sldMkLst>
          <pc:docMk/>
          <pc:sldMk cId="3334616833" sldId="266"/>
        </pc:sldMkLst>
        <pc:spChg chg="mod">
          <ac:chgData name="Shinya Kumagai (熊谷 慎也)" userId="d22c9741-fed2-4331-abb8-72920a4e3e92" providerId="ADAL" clId="{0B956D05-3487-41C4-902E-F0BCA973A239}" dt="2025-10-16T13:14:01.458" v="250" actId="13926"/>
          <ac:spMkLst>
            <pc:docMk/>
            <pc:sldMk cId="3334616833" sldId="266"/>
            <ac:spMk id="3" creationId="{8F96EB80-AD9C-291D-4503-AF8120863A4E}"/>
          </ac:spMkLst>
        </pc:spChg>
      </pc:sldChg>
    </pc:docChg>
  </pc:docChgLst>
  <pc:docChgLst>
    <pc:chgData name="Shinya Kumagai (熊谷 慎也)" userId="d22c9741-fed2-4331-abb8-72920a4e3e92" providerId="ADAL" clId="{400F310D-4525-4974-A0FD-8E5D119426DA}"/>
    <pc:docChg chg="undo redo custSel addSld delSld modSld">
      <pc:chgData name="Shinya Kumagai (熊谷 慎也)" userId="d22c9741-fed2-4331-abb8-72920a4e3e92" providerId="ADAL" clId="{400F310D-4525-4974-A0FD-8E5D119426DA}" dt="2025-10-16T10:35:22.744" v="2985" actId="20577"/>
      <pc:docMkLst>
        <pc:docMk/>
      </pc:docMkLst>
      <pc:sldChg chg="modSp mod">
        <pc:chgData name="Shinya Kumagai (熊谷 慎也)" userId="d22c9741-fed2-4331-abb8-72920a4e3e92" providerId="ADAL" clId="{400F310D-4525-4974-A0FD-8E5D119426DA}" dt="2025-10-16T09:45:24.841" v="1311" actId="6549"/>
        <pc:sldMkLst>
          <pc:docMk/>
          <pc:sldMk cId="3107372280" sldId="258"/>
        </pc:sldMkLst>
        <pc:spChg chg="mod">
          <ac:chgData name="Shinya Kumagai (熊谷 慎也)" userId="d22c9741-fed2-4331-abb8-72920a4e3e92" providerId="ADAL" clId="{400F310D-4525-4974-A0FD-8E5D119426DA}" dt="2025-10-16T09:45:24.841" v="1311" actId="6549"/>
          <ac:spMkLst>
            <pc:docMk/>
            <pc:sldMk cId="3107372280" sldId="258"/>
            <ac:spMk id="3" creationId="{1FA9E13A-9BAD-009E-FAC6-199EFB4CF5BB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09:30:49.515" v="897" actId="207"/>
        <pc:sldMkLst>
          <pc:docMk/>
          <pc:sldMk cId="2041935830" sldId="259"/>
        </pc:sldMkLst>
        <pc:spChg chg="mod">
          <ac:chgData name="Shinya Kumagai (熊谷 慎也)" userId="d22c9741-fed2-4331-abb8-72920a4e3e92" providerId="ADAL" clId="{400F310D-4525-4974-A0FD-8E5D119426DA}" dt="2025-10-16T09:30:49.515" v="897" actId="207"/>
          <ac:spMkLst>
            <pc:docMk/>
            <pc:sldMk cId="2041935830" sldId="259"/>
            <ac:spMk id="3" creationId="{D9DEFE7E-0234-052A-8C7D-DC5A9C39D41F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10:34:33.884" v="2978" actId="27636"/>
        <pc:sldMkLst>
          <pc:docMk/>
          <pc:sldMk cId="3285934530" sldId="260"/>
        </pc:sldMkLst>
        <pc:spChg chg="mod">
          <ac:chgData name="Shinya Kumagai (熊谷 慎也)" userId="d22c9741-fed2-4331-abb8-72920a4e3e92" providerId="ADAL" clId="{400F310D-4525-4974-A0FD-8E5D119426DA}" dt="2025-10-16T10:34:33.884" v="2978" actId="27636"/>
          <ac:spMkLst>
            <pc:docMk/>
            <pc:sldMk cId="3285934530" sldId="260"/>
            <ac:spMk id="3" creationId="{2C920032-792C-6990-8A8D-A05857C8651A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10:03:18.924" v="1820" actId="6549"/>
        <pc:sldMkLst>
          <pc:docMk/>
          <pc:sldMk cId="3786768440" sldId="261"/>
        </pc:sldMkLst>
        <pc:spChg chg="mod">
          <ac:chgData name="Shinya Kumagai (熊谷 慎也)" userId="d22c9741-fed2-4331-abb8-72920a4e3e92" providerId="ADAL" clId="{400F310D-4525-4974-A0FD-8E5D119426DA}" dt="2025-10-16T10:03:18.924" v="1820" actId="6549"/>
          <ac:spMkLst>
            <pc:docMk/>
            <pc:sldMk cId="3786768440" sldId="261"/>
            <ac:spMk id="3" creationId="{F3088286-1EE0-1DBC-0D1F-D131E04561F2}"/>
          </ac:spMkLst>
        </pc:spChg>
      </pc:sldChg>
      <pc:sldChg chg="modSp del mod modShow">
        <pc:chgData name="Shinya Kumagai (熊谷 慎也)" userId="d22c9741-fed2-4331-abb8-72920a4e3e92" providerId="ADAL" clId="{400F310D-4525-4974-A0FD-8E5D119426DA}" dt="2025-10-16T10:33:48.490" v="2967" actId="47"/>
        <pc:sldMkLst>
          <pc:docMk/>
          <pc:sldMk cId="4239547858" sldId="262"/>
        </pc:sldMkLst>
        <pc:spChg chg="mod">
          <ac:chgData name="Shinya Kumagai (熊谷 慎也)" userId="d22c9741-fed2-4331-abb8-72920a4e3e92" providerId="ADAL" clId="{400F310D-4525-4974-A0FD-8E5D119426DA}" dt="2025-10-16T09:11:26.179" v="425" actId="21"/>
          <ac:spMkLst>
            <pc:docMk/>
            <pc:sldMk cId="4239547858" sldId="262"/>
            <ac:spMk id="3" creationId="{B26B5176-EEBE-2890-BAA4-6345F283CE5B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10:20:11.358" v="2671" actId="20577"/>
        <pc:sldMkLst>
          <pc:docMk/>
          <pc:sldMk cId="3681894727" sldId="263"/>
        </pc:sldMkLst>
        <pc:spChg chg="mod">
          <ac:chgData name="Shinya Kumagai (熊谷 慎也)" userId="d22c9741-fed2-4331-abb8-72920a4e3e92" providerId="ADAL" clId="{400F310D-4525-4974-A0FD-8E5D119426DA}" dt="2025-10-16T10:20:11.358" v="2671" actId="20577"/>
          <ac:spMkLst>
            <pc:docMk/>
            <pc:sldMk cId="3681894727" sldId="263"/>
            <ac:spMk id="3" creationId="{3BB93CFA-55B7-32F8-1B6B-3FDB3E4C8989}"/>
          </ac:spMkLst>
        </pc:spChg>
      </pc:sldChg>
      <pc:sldChg chg="modSp mod">
        <pc:chgData name="Shinya Kumagai (熊谷 慎也)" userId="d22c9741-fed2-4331-abb8-72920a4e3e92" providerId="ADAL" clId="{400F310D-4525-4974-A0FD-8E5D119426DA}" dt="2025-10-16T10:35:22.744" v="2985" actId="20577"/>
        <pc:sldMkLst>
          <pc:docMk/>
          <pc:sldMk cId="2618685023" sldId="264"/>
        </pc:sldMkLst>
        <pc:spChg chg="mod">
          <ac:chgData name="Shinya Kumagai (熊谷 慎也)" userId="d22c9741-fed2-4331-abb8-72920a4e3e92" providerId="ADAL" clId="{400F310D-4525-4974-A0FD-8E5D119426DA}" dt="2025-10-16T10:35:22.744" v="2985" actId="20577"/>
          <ac:spMkLst>
            <pc:docMk/>
            <pc:sldMk cId="2618685023" sldId="264"/>
            <ac:spMk id="3" creationId="{FBC75B9E-4BDE-193E-4553-C30F69F09AC8}"/>
          </ac:spMkLst>
        </pc:spChg>
      </pc:sldChg>
      <pc:sldChg chg="modSp add mod">
        <pc:chgData name="Shinya Kumagai (熊谷 慎也)" userId="d22c9741-fed2-4331-abb8-72920a4e3e92" providerId="ADAL" clId="{400F310D-4525-4974-A0FD-8E5D119426DA}" dt="2025-10-16T09:23:06.032" v="814" actId="20577"/>
        <pc:sldMkLst>
          <pc:docMk/>
          <pc:sldMk cId="3334616833" sldId="266"/>
        </pc:sldMkLst>
        <pc:spChg chg="mod">
          <ac:chgData name="Shinya Kumagai (熊谷 慎也)" userId="d22c9741-fed2-4331-abb8-72920a4e3e92" providerId="ADAL" clId="{400F310D-4525-4974-A0FD-8E5D119426DA}" dt="2025-10-16T09:23:06.032" v="814" actId="20577"/>
          <ac:spMkLst>
            <pc:docMk/>
            <pc:sldMk cId="3334616833" sldId="266"/>
            <ac:spMk id="3" creationId="{8F96EB80-AD9C-291D-4503-AF8120863A4E}"/>
          </ac:spMkLst>
        </pc:spChg>
      </pc:sldChg>
    </pc:docChg>
  </pc:docChgLst>
  <pc:docChgLst>
    <pc:chgData name="Shinya Kumagai (熊谷 慎也)" userId="d22c9741-fed2-4331-abb8-72920a4e3e92" providerId="ADAL" clId="{54C9DB85-7E3B-4FEA-A350-84CF5A7FE725}"/>
    <pc:docChg chg="undo custSel addSld delSld modSld">
      <pc:chgData name="Shinya Kumagai (熊谷 慎也)" userId="d22c9741-fed2-4331-abb8-72920a4e3e92" providerId="ADAL" clId="{54C9DB85-7E3B-4FEA-A350-84CF5A7FE725}" dt="2025-10-16T07:50:07.669" v="372" actId="20577"/>
      <pc:docMkLst>
        <pc:docMk/>
      </pc:docMkLst>
      <pc:sldChg chg="modSp new mod">
        <pc:chgData name="Shinya Kumagai (熊谷 慎也)" userId="d22c9741-fed2-4331-abb8-72920a4e3e92" providerId="ADAL" clId="{54C9DB85-7E3B-4FEA-A350-84CF5A7FE725}" dt="2025-10-16T06:18:58.457" v="180" actId="115"/>
        <pc:sldMkLst>
          <pc:docMk/>
          <pc:sldMk cId="1380844013" sldId="257"/>
        </pc:sldMkLst>
        <pc:spChg chg="mod">
          <ac:chgData name="Shinya Kumagai (熊谷 慎也)" userId="d22c9741-fed2-4331-abb8-72920a4e3e92" providerId="ADAL" clId="{54C9DB85-7E3B-4FEA-A350-84CF5A7FE725}" dt="2025-10-16T06:18:58.457" v="180" actId="115"/>
          <ac:spMkLst>
            <pc:docMk/>
            <pc:sldMk cId="1380844013" sldId="257"/>
            <ac:spMk id="2" creationId="{3788B096-57CC-0560-A067-B50A41E730BB}"/>
          </ac:spMkLst>
        </pc:spChg>
        <pc:spChg chg="mod">
          <ac:chgData name="Shinya Kumagai (熊谷 慎也)" userId="d22c9741-fed2-4331-abb8-72920a4e3e92" providerId="ADAL" clId="{54C9DB85-7E3B-4FEA-A350-84CF5A7FE725}" dt="2025-10-16T05:52:04.286" v="94" actId="20577"/>
          <ac:spMkLst>
            <pc:docMk/>
            <pc:sldMk cId="1380844013" sldId="257"/>
            <ac:spMk id="3" creationId="{C095ECC2-2E09-7502-BE41-CE37101AD1E7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6:19:35.820" v="185" actId="5793"/>
        <pc:sldMkLst>
          <pc:docMk/>
          <pc:sldMk cId="3107372280" sldId="258"/>
        </pc:sldMkLst>
        <pc:spChg chg="mod">
          <ac:chgData name="Shinya Kumagai (熊谷 慎也)" userId="d22c9741-fed2-4331-abb8-72920a4e3e92" providerId="ADAL" clId="{54C9DB85-7E3B-4FEA-A350-84CF5A7FE725}" dt="2025-10-16T06:19:02.131" v="181" actId="115"/>
          <ac:spMkLst>
            <pc:docMk/>
            <pc:sldMk cId="3107372280" sldId="258"/>
            <ac:spMk id="2" creationId="{8740B68D-B45E-44AB-BD2D-9830911B5BBD}"/>
          </ac:spMkLst>
        </pc:spChg>
        <pc:spChg chg="mod">
          <ac:chgData name="Shinya Kumagai (熊谷 慎也)" userId="d22c9741-fed2-4331-abb8-72920a4e3e92" providerId="ADAL" clId="{54C9DB85-7E3B-4FEA-A350-84CF5A7FE725}" dt="2025-10-16T06:19:35.820" v="185" actId="5793"/>
          <ac:spMkLst>
            <pc:docMk/>
            <pc:sldMk cId="3107372280" sldId="258"/>
            <ac:spMk id="3" creationId="{1FA9E13A-9BAD-009E-FAC6-199EFB4CF5BB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6:19:39.266" v="186" actId="5793"/>
        <pc:sldMkLst>
          <pc:docMk/>
          <pc:sldMk cId="2041935830" sldId="259"/>
        </pc:sldMkLst>
        <pc:spChg chg="mod">
          <ac:chgData name="Shinya Kumagai (熊谷 慎也)" userId="d22c9741-fed2-4331-abb8-72920a4e3e92" providerId="ADAL" clId="{54C9DB85-7E3B-4FEA-A350-84CF5A7FE725}" dt="2025-10-16T06:19:04.808" v="182" actId="115"/>
          <ac:spMkLst>
            <pc:docMk/>
            <pc:sldMk cId="2041935830" sldId="259"/>
            <ac:spMk id="2" creationId="{0B1891B0-A9F2-19DF-BF26-C3B6703DA0E3}"/>
          </ac:spMkLst>
        </pc:spChg>
        <pc:spChg chg="mod">
          <ac:chgData name="Shinya Kumagai (熊谷 慎也)" userId="d22c9741-fed2-4331-abb8-72920a4e3e92" providerId="ADAL" clId="{54C9DB85-7E3B-4FEA-A350-84CF5A7FE725}" dt="2025-10-16T06:19:39.266" v="186" actId="5793"/>
          <ac:spMkLst>
            <pc:docMk/>
            <pc:sldMk cId="2041935830" sldId="259"/>
            <ac:spMk id="3" creationId="{D9DEFE7E-0234-052A-8C7D-DC5A9C39D41F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6:19:55.452" v="188" actId="13926"/>
        <pc:sldMkLst>
          <pc:docMk/>
          <pc:sldMk cId="3285934530" sldId="260"/>
        </pc:sldMkLst>
        <pc:spChg chg="mod">
          <ac:chgData name="Shinya Kumagai (熊谷 慎也)" userId="d22c9741-fed2-4331-abb8-72920a4e3e92" providerId="ADAL" clId="{54C9DB85-7E3B-4FEA-A350-84CF5A7FE725}" dt="2025-10-16T06:19:07.607" v="183" actId="115"/>
          <ac:spMkLst>
            <pc:docMk/>
            <pc:sldMk cId="3285934530" sldId="260"/>
            <ac:spMk id="2" creationId="{36F0486C-F9C3-6CCD-BE97-82E06EE991D1}"/>
          </ac:spMkLst>
        </pc:spChg>
        <pc:spChg chg="mod">
          <ac:chgData name="Shinya Kumagai (熊谷 慎也)" userId="d22c9741-fed2-4331-abb8-72920a4e3e92" providerId="ADAL" clId="{54C9DB85-7E3B-4FEA-A350-84CF5A7FE725}" dt="2025-10-16T06:19:55.452" v="188" actId="13926"/>
          <ac:spMkLst>
            <pc:docMk/>
            <pc:sldMk cId="3285934530" sldId="260"/>
            <ac:spMk id="3" creationId="{2C920032-792C-6990-8A8D-A05857C8651A}"/>
          </ac:spMkLst>
        </pc:spChg>
      </pc:sldChg>
      <pc:sldChg chg="add del">
        <pc:chgData name="Shinya Kumagai (熊谷 慎也)" userId="d22c9741-fed2-4331-abb8-72920a4e3e92" providerId="ADAL" clId="{54C9DB85-7E3B-4FEA-A350-84CF5A7FE725}" dt="2025-10-16T06:18:39.988" v="172"/>
        <pc:sldMkLst>
          <pc:docMk/>
          <pc:sldMk cId="2962766688" sldId="261"/>
        </pc:sldMkLst>
      </pc:sldChg>
      <pc:sldChg chg="modSp add mod">
        <pc:chgData name="Shinya Kumagai (熊谷 慎也)" userId="d22c9741-fed2-4331-abb8-72920a4e3e92" providerId="ADAL" clId="{54C9DB85-7E3B-4FEA-A350-84CF5A7FE725}" dt="2025-10-16T07:46:37.936" v="313" actId="20577"/>
        <pc:sldMkLst>
          <pc:docMk/>
          <pc:sldMk cId="3786768440" sldId="261"/>
        </pc:sldMkLst>
        <pc:spChg chg="mod">
          <ac:chgData name="Shinya Kumagai (熊谷 慎也)" userId="d22c9741-fed2-4331-abb8-72920a4e3e92" providerId="ADAL" clId="{54C9DB85-7E3B-4FEA-A350-84CF5A7FE725}" dt="2025-10-16T06:21:30.037" v="214" actId="20577"/>
          <ac:spMkLst>
            <pc:docMk/>
            <pc:sldMk cId="3786768440" sldId="261"/>
            <ac:spMk id="2" creationId="{41A63816-5F1B-42B2-CB21-3ACA546410B3}"/>
          </ac:spMkLst>
        </pc:spChg>
        <pc:spChg chg="mod">
          <ac:chgData name="Shinya Kumagai (熊谷 慎也)" userId="d22c9741-fed2-4331-abb8-72920a4e3e92" providerId="ADAL" clId="{54C9DB85-7E3B-4FEA-A350-84CF5A7FE725}" dt="2025-10-16T07:46:37.936" v="313" actId="20577"/>
          <ac:spMkLst>
            <pc:docMk/>
            <pc:sldMk cId="3786768440" sldId="261"/>
            <ac:spMk id="3" creationId="{F3088286-1EE0-1DBC-0D1F-D131E04561F2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7:46:46.953" v="315" actId="20577"/>
        <pc:sldMkLst>
          <pc:docMk/>
          <pc:sldMk cId="4239547858" sldId="262"/>
        </pc:sldMkLst>
        <pc:spChg chg="mod">
          <ac:chgData name="Shinya Kumagai (熊谷 慎也)" userId="d22c9741-fed2-4331-abb8-72920a4e3e92" providerId="ADAL" clId="{54C9DB85-7E3B-4FEA-A350-84CF5A7FE725}" dt="2025-10-16T07:39:44.794" v="245" actId="20577"/>
          <ac:spMkLst>
            <pc:docMk/>
            <pc:sldMk cId="4239547858" sldId="262"/>
            <ac:spMk id="2" creationId="{40AD13FB-E3A1-F4AB-306B-9424259A93ED}"/>
          </ac:spMkLst>
        </pc:spChg>
        <pc:spChg chg="mod">
          <ac:chgData name="Shinya Kumagai (熊谷 慎也)" userId="d22c9741-fed2-4331-abb8-72920a4e3e92" providerId="ADAL" clId="{54C9DB85-7E3B-4FEA-A350-84CF5A7FE725}" dt="2025-10-16T07:46:46.953" v="315" actId="20577"/>
          <ac:spMkLst>
            <pc:docMk/>
            <pc:sldMk cId="4239547858" sldId="262"/>
            <ac:spMk id="3" creationId="{B26B5176-EEBE-2890-BAA4-6345F283CE5B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7:47:51.902" v="353" actId="6549"/>
        <pc:sldMkLst>
          <pc:docMk/>
          <pc:sldMk cId="3681894727" sldId="263"/>
        </pc:sldMkLst>
        <pc:spChg chg="mod">
          <ac:chgData name="Shinya Kumagai (熊谷 慎也)" userId="d22c9741-fed2-4331-abb8-72920a4e3e92" providerId="ADAL" clId="{54C9DB85-7E3B-4FEA-A350-84CF5A7FE725}" dt="2025-10-16T07:43:43.505" v="286" actId="20577"/>
          <ac:spMkLst>
            <pc:docMk/>
            <pc:sldMk cId="3681894727" sldId="263"/>
            <ac:spMk id="2" creationId="{62882812-86BB-09B3-23FD-53A9202B8E0F}"/>
          </ac:spMkLst>
        </pc:spChg>
        <pc:spChg chg="mod">
          <ac:chgData name="Shinya Kumagai (熊谷 慎也)" userId="d22c9741-fed2-4331-abb8-72920a4e3e92" providerId="ADAL" clId="{54C9DB85-7E3B-4FEA-A350-84CF5A7FE725}" dt="2025-10-16T07:47:51.902" v="353" actId="6549"/>
          <ac:spMkLst>
            <pc:docMk/>
            <pc:sldMk cId="3681894727" sldId="263"/>
            <ac:spMk id="3" creationId="{3BB93CFA-55B7-32F8-1B6B-3FDB3E4C8989}"/>
          </ac:spMkLst>
        </pc:spChg>
      </pc:sldChg>
      <pc:sldChg chg="modSp add mod">
        <pc:chgData name="Shinya Kumagai (熊谷 慎也)" userId="d22c9741-fed2-4331-abb8-72920a4e3e92" providerId="ADAL" clId="{54C9DB85-7E3B-4FEA-A350-84CF5A7FE725}" dt="2025-10-16T07:44:17.390" v="300" actId="20577"/>
        <pc:sldMkLst>
          <pc:docMk/>
          <pc:sldMk cId="2618685023" sldId="264"/>
        </pc:sldMkLst>
        <pc:spChg chg="mod">
          <ac:chgData name="Shinya Kumagai (熊谷 慎也)" userId="d22c9741-fed2-4331-abb8-72920a4e3e92" providerId="ADAL" clId="{54C9DB85-7E3B-4FEA-A350-84CF5A7FE725}" dt="2025-10-16T07:44:01.812" v="295" actId="20577"/>
          <ac:spMkLst>
            <pc:docMk/>
            <pc:sldMk cId="2618685023" sldId="264"/>
            <ac:spMk id="2" creationId="{29D3D9BC-8255-595F-419C-E767276763CF}"/>
          </ac:spMkLst>
        </pc:spChg>
        <pc:spChg chg="mod">
          <ac:chgData name="Shinya Kumagai (熊谷 慎也)" userId="d22c9741-fed2-4331-abb8-72920a4e3e92" providerId="ADAL" clId="{54C9DB85-7E3B-4FEA-A350-84CF5A7FE725}" dt="2025-10-16T07:44:17.390" v="300" actId="20577"/>
          <ac:spMkLst>
            <pc:docMk/>
            <pc:sldMk cId="2618685023" sldId="264"/>
            <ac:spMk id="3" creationId="{FBC75B9E-4BDE-193E-4553-C30F69F09AC8}"/>
          </ac:spMkLst>
        </pc:spChg>
      </pc:sldChg>
      <pc:sldChg chg="new del">
        <pc:chgData name="Shinya Kumagai (熊谷 慎也)" userId="d22c9741-fed2-4331-abb8-72920a4e3e92" providerId="ADAL" clId="{54C9DB85-7E3B-4FEA-A350-84CF5A7FE725}" dt="2025-10-16T07:48:52.361" v="355" actId="47"/>
        <pc:sldMkLst>
          <pc:docMk/>
          <pc:sldMk cId="1756469493" sldId="265"/>
        </pc:sldMkLst>
      </pc:sldChg>
      <pc:sldChg chg="modSp add mod">
        <pc:chgData name="Shinya Kumagai (熊谷 慎也)" userId="d22c9741-fed2-4331-abb8-72920a4e3e92" providerId="ADAL" clId="{54C9DB85-7E3B-4FEA-A350-84CF5A7FE725}" dt="2025-10-16T07:50:07.669" v="372" actId="20577"/>
        <pc:sldMkLst>
          <pc:docMk/>
          <pc:sldMk cId="3748093680" sldId="265"/>
        </pc:sldMkLst>
        <pc:spChg chg="mod">
          <ac:chgData name="Shinya Kumagai (熊谷 慎也)" userId="d22c9741-fed2-4331-abb8-72920a4e3e92" providerId="ADAL" clId="{54C9DB85-7E3B-4FEA-A350-84CF5A7FE725}" dt="2025-10-16T07:50:07.669" v="372" actId="20577"/>
          <ac:spMkLst>
            <pc:docMk/>
            <pc:sldMk cId="3748093680" sldId="265"/>
            <ac:spMk id="2" creationId="{36EBB8E1-6DEC-30A1-B55D-65AB645F3388}"/>
          </ac:spMkLst>
        </pc:spChg>
        <pc:spChg chg="mod">
          <ac:chgData name="Shinya Kumagai (熊谷 慎也)" userId="d22c9741-fed2-4331-abb8-72920a4e3e92" providerId="ADAL" clId="{54C9DB85-7E3B-4FEA-A350-84CF5A7FE725}" dt="2025-10-16T07:49:10.954" v="360" actId="13926"/>
          <ac:spMkLst>
            <pc:docMk/>
            <pc:sldMk cId="3748093680" sldId="265"/>
            <ac:spMk id="3" creationId="{3AE74FD1-3909-A66B-4507-30377872186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74989C-060A-0641-CB54-EF7C03ADC7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7CA8178-2551-45F8-6DA2-990EC74A2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8365CF-F28D-DAFA-8FD9-80D6CCCE7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576A45-7E40-8812-849B-64A28A1B7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5BBA93-6096-3003-BA55-D2F59B0B0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612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633A3F-4543-A624-B82C-3BE1A0EDA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2DA398-1BFC-CEE1-AD14-62D36B2ABD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03EEDA-72EE-1964-00EB-4EAC1AA13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58B57A-CA14-01E9-6841-B3D227F82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84B9A1-A54C-D414-66DE-7B00A7774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274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01DEAD3-EAFB-0E46-F6A1-D28FE02756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AC82167-7CC1-86A8-DBA3-41377CB1D0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733BE5-7638-ACB6-066A-E08A10E7E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9797DF-E136-3FAA-04C3-9397DB58A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0817A4-46DA-7C32-9F8F-841BF3A51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087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300DEE-9995-2A6C-FF69-192AA3447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A1B8AE-411B-9517-B19C-757DD7861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B67D70-09EF-C9C8-8588-369C742CB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AF9650-DC8A-CDE4-098E-F1BA113A1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7C5980-9E3E-8FF8-2804-A93FD6167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9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493A0E-7B58-F452-45D2-C51ECAD90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580972-13EA-BB90-D6AA-226BF8484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5630C8-2556-6743-A0A2-D8C13F071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901C96-170B-E66F-FEE0-4D33C1C1A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E96656-429E-9A1F-DBBE-1FDCEB51D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414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9D259B-2A94-83B3-C6C6-6891B4B12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4C4E69-F9D2-37A8-94EB-56B8CF7656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16D1559-D33E-A70C-4CEF-7A352BB6F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545D67-C978-D2A7-7C16-3136A0B30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DBF0F5-EE02-2FC3-8A1C-53EBAAD95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10847C7-4BA1-A855-03EB-0C4E34568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8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C646D2-E790-26B8-60E7-5192DA11A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402BCE-A9D8-334D-BE83-771E03389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497BB61-953C-B380-1639-6DCBB2F43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4FC3371-CAA4-405E-AB57-76407CE587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50CD32B-C252-EFE1-D2D7-C08C07261A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B539EC6-5425-2F63-0BAA-D32D1AC2B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43D79CF-EC55-6ECE-686F-4A3CB063B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DAC6BC3-73CD-41FB-8523-AB6BB4828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86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42A08C-C05C-ADD6-C723-D9236EBDA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6FDDBA8-FCA2-1237-B184-C8FAF478D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7D87B39-EED4-6626-FF01-F57177F56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3C5CBAB-524D-334A-E649-D80D5C298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55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1A1322F-8BC2-A53F-D491-18E6F1F9A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FB7F7B4-28FF-747A-1446-F7DD4FBA0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315535-F88E-B047-ED42-7127D288F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04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E402A0-0659-21A6-4B92-FBC5E156E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07A528-9BE2-23EE-2E08-4995709C0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2A985AB-9653-FD17-A1D0-2C8BD0388E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1A725C9-E49C-0B4B-6855-10CA22546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2C21E7-4A10-560E-3902-7D4E76E73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A3751E3-43BE-D2D9-73BC-FCAC6B1B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82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95A3A7-B408-CFFB-9BCC-4496372E1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BEED35B-D5D4-36B8-B303-ABD43CD1A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FF2ACFB-7515-68EB-C762-5BD66EFD78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A626F09-8BF6-D1CC-5EAE-F4B071040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9B531C-FFDC-8831-CD63-82E2B326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167CF5-5E2F-4264-0C69-41EC17BB9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340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3623D5B-6CAC-3349-B731-EF531A335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10BAD1-B304-38A7-2733-13DB30CC4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951E13-792D-1DEA-0CF6-59C6DDD467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76ADAF-62CC-41F1-B081-FEC95FD5AEA6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4AD3B8-F975-3849-A065-3500DA6195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925C9B-F6C2-F6FE-D0B8-013834178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503E27-93A0-4CF5-922B-5A15883895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2031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7A90D3-8CAC-F463-1BE7-9692256965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Remaining issues on AI11.1 - overview of 6GR air interface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0E9805-4844-F9DD-C831-9D9C846DF7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Moderator (NTT DOCOMO)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22021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1A9A2-17C9-B46A-8215-AC2165F29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EBB8E1-6DEC-30A1-B55D-65AB645F3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/>
              <a:t>OPEX/CAPEX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E74FD1-3909-A66B-4507-303778721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11.2: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Study how to address the following RAN requirement in 6GR physical layer design, considering, e.g., complexity reduction, </a:t>
            </a:r>
            <a:r>
              <a:rPr lang="en-US" altLang="ja-JP" b="1" dirty="0">
                <a:highlight>
                  <a:srgbClr val="FFFF00"/>
                </a:highlight>
              </a:rPr>
              <a:t>energy efficiency, market fragmentation, MRSS migration</a:t>
            </a:r>
            <a:r>
              <a:rPr lang="en-US" altLang="ja-JP" b="1" dirty="0"/>
              <a:t> aspects</a:t>
            </a:r>
            <a:endParaRPr lang="ja-JP" altLang="ja-JP" sz="4800" b="1" dirty="0"/>
          </a:p>
          <a:p>
            <a:pPr lvl="1"/>
            <a:r>
              <a:rPr lang="en-US" altLang="ja-JP" b="1" i="1" dirty="0"/>
              <a:t>The design of the 6G RAN shall enable lower CAPEX/OPEX with respect to current networks.</a:t>
            </a:r>
            <a:endParaRPr lang="ja-JP" altLang="ja-JP" sz="4400" b="1" i="1" dirty="0"/>
          </a:p>
        </p:txBody>
      </p:sp>
    </p:spTree>
    <p:extLst>
      <p:ext uri="{BB962C8B-B14F-4D97-AF65-F5344CB8AC3E}">
        <p14:creationId xmlns:p14="http://schemas.microsoft.com/office/powerpoint/2010/main" val="3748093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88B096-57CC-0560-A067-B50A41E7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Scalable 6GR design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95ECC2-2E09-7502-BE41-CE37101AD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3.1b: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For scalable 6GR design for diverse device types, RAN1 to consider</a:t>
            </a:r>
            <a:endParaRPr lang="ja-JP" altLang="ja-JP" sz="4800" b="1" dirty="0"/>
          </a:p>
          <a:p>
            <a:pPr lvl="1"/>
            <a:r>
              <a:rPr lang="en-US" altLang="ja-JP" b="1" dirty="0"/>
              <a:t>Striving for functionality designs that can be commonly applied to all 6G device types</a:t>
            </a:r>
            <a:endParaRPr lang="ja-JP" altLang="ja-JP" sz="4400" b="1" dirty="0"/>
          </a:p>
          <a:p>
            <a:pPr lvl="0"/>
            <a:r>
              <a:rPr lang="en-US" altLang="ja-JP" b="1" dirty="0"/>
              <a:t>The functionalities commonly applicable to all 6G device types</a:t>
            </a:r>
            <a:r>
              <a:rPr lang="en-US" altLang="ja-JP" sz="4800" b="1" dirty="0"/>
              <a:t> </a:t>
            </a:r>
            <a:r>
              <a:rPr lang="en-US" altLang="ja-JP" b="1" dirty="0"/>
              <a:t>include, but not limited to</a:t>
            </a:r>
            <a:endParaRPr lang="ja-JP" altLang="ja-JP" sz="4800" b="1" dirty="0"/>
          </a:p>
          <a:p>
            <a:pPr lvl="1"/>
            <a:r>
              <a:rPr lang="en-US" altLang="ja-JP" b="1" dirty="0"/>
              <a:t>Basic PHY features, such as </a:t>
            </a:r>
            <a:r>
              <a:rPr lang="en-US" altLang="ja-JP" b="1" dirty="0">
                <a:highlight>
                  <a:srgbClr val="FFFF00"/>
                </a:highlight>
              </a:rPr>
              <a:t>waveform</a:t>
            </a:r>
            <a:r>
              <a:rPr lang="en-US" altLang="ja-JP" b="1" dirty="0"/>
              <a:t>, coding, frame structure, </a:t>
            </a:r>
            <a:r>
              <a:rPr lang="en-US" altLang="ja-JP" b="1" dirty="0">
                <a:highlight>
                  <a:srgbClr val="FFFF00"/>
                </a:highlight>
              </a:rPr>
              <a:t>single numerology per band</a:t>
            </a:r>
            <a:endParaRPr lang="ja-JP" altLang="ja-JP" sz="4400" b="1" dirty="0">
              <a:highlight>
                <a:srgbClr val="FFFF00"/>
              </a:highlight>
            </a:endParaRPr>
          </a:p>
          <a:p>
            <a:pPr lvl="1"/>
            <a:r>
              <a:rPr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Basic</a:t>
            </a:r>
            <a:r>
              <a:rPr lang="en-US" altLang="ja-JP" b="1" dirty="0"/>
              <a:t> idle mode procedures</a:t>
            </a:r>
            <a:r>
              <a:rPr lang="ja-JP" altLang="en-US" b="1" dirty="0"/>
              <a:t> </a:t>
            </a:r>
            <a:r>
              <a:rPr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from</a:t>
            </a:r>
            <a:r>
              <a:rPr lang="ja-JP" alt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RAN1 perspective</a:t>
            </a:r>
            <a:endParaRPr lang="ja-JP" altLang="ja-JP" sz="4400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lvl="1"/>
            <a:r>
              <a:rPr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Basic</a:t>
            </a:r>
            <a:r>
              <a:rPr lang="en-US" altLang="ja-JP" b="1" dirty="0"/>
              <a:t> initial access procedures</a:t>
            </a:r>
            <a:endParaRPr lang="ja-JP" altLang="ja-JP" sz="4400" b="1" dirty="0"/>
          </a:p>
          <a:p>
            <a:pPr lvl="1"/>
            <a:r>
              <a:rPr lang="en-US" altLang="ja-JP" b="1" dirty="0"/>
              <a:t>Basic DL/UL control</a:t>
            </a:r>
            <a:r>
              <a:rPr lang="en-US" altLang="ja-JP" b="1" dirty="0">
                <a:highlight>
                  <a:srgbClr val="FFFF00"/>
                </a:highlight>
              </a:rPr>
              <a:t>, scheduling/HARQ</a:t>
            </a:r>
            <a:endParaRPr lang="ja-JP" altLang="ja-JP" sz="4400" b="1" dirty="0">
              <a:highlight>
                <a:srgbClr val="FFFF00"/>
              </a:highlight>
            </a:endParaRPr>
          </a:p>
          <a:p>
            <a:pPr lvl="1"/>
            <a:r>
              <a:rPr lang="en-US" altLang="ja-JP" b="1" dirty="0"/>
              <a:t>MRSS</a:t>
            </a: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[Coverage enhancements]</a:t>
            </a: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[Energy saving]</a:t>
            </a:r>
          </a:p>
          <a:p>
            <a:pPr lvl="1"/>
            <a:r>
              <a:rPr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Note: adjustment on the design is allowed for a certain device type</a:t>
            </a:r>
          </a:p>
        </p:txBody>
      </p:sp>
    </p:spTree>
    <p:extLst>
      <p:ext uri="{BB962C8B-B14F-4D97-AF65-F5344CB8AC3E}">
        <p14:creationId xmlns:p14="http://schemas.microsoft.com/office/powerpoint/2010/main" val="138084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5106A-279A-609C-A201-C9F0FE41D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40B68D-B45E-44AB-BD2D-9830911B5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S</a:t>
            </a:r>
            <a:r>
              <a:rPr kumimoji="1" lang="en-US" altLang="ja-JP" u="sng" dirty="0"/>
              <a:t>mallest maximum supported UE BW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A9E13A-9BAD-009E-FAC6-199EFB4CF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4.1b: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For the smallest maximum supported RF and BB UE BW without spectrum aggregation for at least one low-tier device type supported by 6GR framework, from physical layer perspective, RAN1 to consider at least</a:t>
            </a:r>
            <a:endParaRPr lang="ja-JP" altLang="ja-JP" sz="4800" b="1" dirty="0"/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Overall</a:t>
            </a:r>
            <a:r>
              <a:rPr lang="en-US" altLang="ja-JP" b="1" dirty="0"/>
              <a:t> device complexity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pPr lvl="2"/>
            <a:r>
              <a:rPr lang="en-US" altLang="ja-JP" sz="1600" b="1" dirty="0">
                <a:solidFill>
                  <a:srgbClr val="FF0000"/>
                </a:solidFill>
              </a:rPr>
              <a:t>Note: also taking into account other complexity reduction techniques than BW reduction</a:t>
            </a:r>
          </a:p>
          <a:p>
            <a:pPr lvl="1"/>
            <a:r>
              <a:rPr lang="en-US" altLang="ja-JP" b="1" dirty="0"/>
              <a:t>Overall system performance impact</a:t>
            </a:r>
            <a:endParaRPr lang="ja-JP" altLang="ja-JP" sz="4400" b="1" dirty="0"/>
          </a:p>
          <a:p>
            <a:pPr lvl="1"/>
            <a:r>
              <a:rPr lang="en-US" altLang="ja-JP" b="1" dirty="0"/>
              <a:t>Energy efficiency for both BS and UE</a:t>
            </a:r>
            <a:endParaRPr lang="ja-JP" altLang="ja-JP" sz="4400" b="1" dirty="0"/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Minimum spectrum allocation</a:t>
            </a:r>
            <a:endParaRPr lang="ja-JP" altLang="ja-JP" sz="4400" b="1" dirty="0">
              <a:highlight>
                <a:srgbClr val="FFFF00"/>
              </a:highlight>
            </a:endParaRPr>
          </a:p>
          <a:p>
            <a:pPr lvl="1"/>
            <a:r>
              <a:rPr lang="en-US" altLang="ja-JP" b="1" dirty="0"/>
              <a:t>Aim at a single common signals/channels design in idle mode and initial access for diverse device types, as well as meeting mobile broadband service requirements as high priority</a:t>
            </a:r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Note: other aspects (e.g. economies of scale) can be considered by TSG RAN when they make decision on the BW </a:t>
            </a:r>
            <a:endParaRPr lang="ja-JP" altLang="ja-JP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372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7C6F1-4F92-336E-EA55-A3FC2A1EA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1891B0-A9F2-19DF-BF26-C3B6703DA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Minimum spectrum allocation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DEFE7E-0234-052A-8C7D-DC5A9C39D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4.2b: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RAN1 to consider following to operate 6GR on the minimum spectrum allocation</a:t>
            </a:r>
            <a:endParaRPr lang="ja-JP" altLang="ja-JP" sz="4800" b="1" dirty="0"/>
          </a:p>
          <a:p>
            <a:pPr lvl="1"/>
            <a:r>
              <a:rPr lang="en-US" altLang="ja-JP" b="1" dirty="0"/>
              <a:t>Opt1: common signals/channels BW for initial access are punctured to fit into the minimum spectrum allocation, if the minimum spectrum allocation is smaller than the common signals/channels BW for initial access </a:t>
            </a:r>
            <a:r>
              <a:rPr lang="en-US" altLang="ja-JP" b="1" dirty="0">
                <a:solidFill>
                  <a:srgbClr val="FF0000"/>
                </a:solidFill>
              </a:rPr>
              <a:t>(if this case is supported)</a:t>
            </a:r>
            <a:endParaRPr lang="ja-JP" altLang="ja-JP" sz="4400" b="1" dirty="0">
              <a:solidFill>
                <a:srgbClr val="FF0000"/>
              </a:solidFill>
            </a:endParaRPr>
          </a:p>
          <a:p>
            <a:pPr lvl="1"/>
            <a:r>
              <a:rPr lang="en-US" altLang="ja-JP" b="1" dirty="0"/>
              <a:t>Opt2: </a:t>
            </a:r>
            <a:r>
              <a:rPr lang="en-US" altLang="ja-JP" b="1" dirty="0">
                <a:solidFill>
                  <a:srgbClr val="FF0000"/>
                </a:solidFill>
              </a:rPr>
              <a:t>Scalable</a:t>
            </a:r>
            <a:r>
              <a:rPr lang="en-US" altLang="ja-JP" b="1" dirty="0"/>
              <a:t> design of the common signals/channels for initial access for the minimum spectrum allocation from other spectrum allocations , if the minimum spectrum allocation is smaller than the common signals/channels BW for initial access for other spectrum allocations</a:t>
            </a:r>
            <a:endParaRPr lang="ja-JP" altLang="ja-JP" sz="4400" b="1" dirty="0"/>
          </a:p>
          <a:p>
            <a:pPr lvl="1"/>
            <a:r>
              <a:rPr lang="en-US" altLang="ja-JP" b="1" dirty="0"/>
              <a:t>Opt3: A single design of the common signals/channels for initial access which is applicable to any spectrum allocations</a:t>
            </a:r>
            <a:endParaRPr lang="ja-JP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2041935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B310E-7755-7938-69BB-D376FFBF2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F0486C-F9C3-6CCD-BE97-82E06EE99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MRSS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920032-792C-6990-8A8D-A05857C86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6.2b: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High-level aspects to consider for NR-6GR MRSS include, but not limited to</a:t>
            </a:r>
            <a:endParaRPr lang="ja-JP" altLang="ja-JP" b="1" dirty="0"/>
          </a:p>
          <a:p>
            <a:pPr lvl="1"/>
            <a:r>
              <a:rPr lang="en-US" altLang="ja-JP" sz="2800" b="1" dirty="0"/>
              <a:t>UE/NW implementation complexity</a:t>
            </a:r>
          </a:p>
          <a:p>
            <a:pPr lvl="1"/>
            <a:r>
              <a:rPr lang="en-US" altLang="ja-JP" sz="2800" b="1" dirty="0"/>
              <a:t>Resource allocation coordination between NR-6GR</a:t>
            </a:r>
          </a:p>
          <a:p>
            <a:pPr lvl="2"/>
            <a:r>
              <a:rPr lang="en-US" altLang="ja-JP" sz="2400" b="1" dirty="0">
                <a:solidFill>
                  <a:srgbClr val="FF0000"/>
                </a:solidFill>
              </a:rPr>
              <a:t>Including whether NR and 6GR TRP are always co-located or not</a:t>
            </a:r>
            <a:endParaRPr lang="ja-JP" altLang="ja-JP" sz="2400" b="1" dirty="0">
              <a:solidFill>
                <a:srgbClr val="FF0000"/>
              </a:solidFill>
            </a:endParaRPr>
          </a:p>
          <a:p>
            <a:pPr lvl="1"/>
            <a:r>
              <a:rPr lang="en-US" altLang="ja-JP" sz="2800" b="1" dirty="0"/>
              <a:t>Radio resource utilization</a:t>
            </a:r>
            <a:endParaRPr lang="ja-JP" altLang="ja-JP" sz="2800" b="1" dirty="0"/>
          </a:p>
          <a:p>
            <a:pPr lvl="1"/>
            <a:r>
              <a:rPr lang="en-US" altLang="ja-JP" sz="2800" b="1" dirty="0" err="1">
                <a:highlight>
                  <a:srgbClr val="FFFF00"/>
                </a:highlight>
              </a:rPr>
              <a:t>Signalling</a:t>
            </a:r>
            <a:r>
              <a:rPr lang="en-US" altLang="ja-JP" sz="2800" b="1" dirty="0">
                <a:highlight>
                  <a:srgbClr val="FFFF00"/>
                </a:highlight>
              </a:rPr>
              <a:t> overhead</a:t>
            </a:r>
          </a:p>
          <a:p>
            <a:pPr lvl="1"/>
            <a:r>
              <a:rPr lang="en-US" altLang="ja-JP" sz="2800" b="1" dirty="0"/>
              <a:t>Operating bands </a:t>
            </a:r>
            <a:r>
              <a:rPr lang="en-US" altLang="ja-JP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at least existing FR1</a:t>
            </a:r>
            <a:endParaRPr lang="ja-JP" altLang="ja-JP" sz="2800" b="1" strike="sngStrike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lvl="1"/>
            <a:r>
              <a:rPr lang="en-US" altLang="ja-JP" sz="2800" b="1" dirty="0">
                <a:solidFill>
                  <a:srgbClr val="FF0000"/>
                </a:solidFill>
              </a:rPr>
              <a:t>Alignment in time/frequency resource (e.g., numerology, RB, slot, symbol, </a:t>
            </a:r>
            <a:r>
              <a:rPr lang="en-US" altLang="ja-JP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UL/DL direction in TDD operation</a:t>
            </a:r>
            <a:r>
              <a:rPr lang="en-US" altLang="ja-JP" sz="2800" b="1" dirty="0">
                <a:solidFill>
                  <a:srgbClr val="FF0000"/>
                </a:solidFill>
              </a:rPr>
              <a:t>)</a:t>
            </a:r>
            <a:endParaRPr lang="ja-JP" altLang="ja-JP" sz="2800" b="1" dirty="0">
              <a:solidFill>
                <a:srgbClr val="FF0000"/>
              </a:solidFill>
            </a:endParaRPr>
          </a:p>
          <a:p>
            <a:pPr lvl="1"/>
            <a:r>
              <a:rPr lang="en-US" altLang="ja-JP" sz="2800" b="1" dirty="0">
                <a:highlight>
                  <a:srgbClr val="FFFF00"/>
                </a:highlight>
              </a:rPr>
              <a:t>Reliance </a:t>
            </a:r>
            <a:r>
              <a:rPr lang="en-US" altLang="ja-JP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on availability of </a:t>
            </a:r>
            <a:r>
              <a:rPr lang="en-US" altLang="ja-JP" sz="2800" b="1" dirty="0">
                <a:highlight>
                  <a:srgbClr val="FFFF00"/>
                </a:highlight>
              </a:rPr>
              <a:t>specific </a:t>
            </a:r>
            <a:r>
              <a:rPr lang="en-US" altLang="ja-JP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NR functionalities</a:t>
            </a:r>
            <a:endParaRPr lang="ja-JP" altLang="ja-JP" sz="2800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altLang="ja-JP" b="1" dirty="0"/>
              <a:t>Note: Focus on </a:t>
            </a:r>
            <a:r>
              <a:rPr lang="en-US" altLang="ja-JP" b="1" dirty="0">
                <a:solidFill>
                  <a:srgbClr val="FF0000"/>
                </a:solidFill>
              </a:rPr>
              <a:t>existing</a:t>
            </a:r>
            <a:r>
              <a:rPr lang="en-US" altLang="ja-JP" b="1" dirty="0"/>
              <a:t> NR deployments (NW and UE)</a:t>
            </a:r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285934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4007F-4711-4A2F-B05C-618EA1D9F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A63816-5F1B-42B2-CB21-3ACA5464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SS structure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088286-1EE0-1DBC-0D1F-D131E0456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7.1b: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High-level aspects </a:t>
            </a:r>
            <a:r>
              <a:rPr lang="en-US" altLang="ja-JP" b="1" dirty="0">
                <a:solidFill>
                  <a:srgbClr val="FF0000"/>
                </a:solidFill>
              </a:rPr>
              <a:t>to consider</a:t>
            </a:r>
            <a:r>
              <a:rPr lang="en-US" altLang="ja-JP" b="1" dirty="0"/>
              <a:t> for the 6GR sync signal structure include, but not limited to</a:t>
            </a:r>
            <a:endParaRPr lang="ja-JP" altLang="ja-JP" sz="4800" b="1" dirty="0"/>
          </a:p>
          <a:p>
            <a:pPr lvl="1"/>
            <a:r>
              <a:rPr lang="en-US" altLang="ja-JP" b="1" dirty="0"/>
              <a:t>Sync raster </a:t>
            </a:r>
            <a:r>
              <a:rPr lang="en-US" altLang="ja-JP" b="1" dirty="0">
                <a:solidFill>
                  <a:srgbClr val="FF0000"/>
                </a:solidFill>
              </a:rPr>
              <a:t>design</a:t>
            </a:r>
            <a:endParaRPr lang="ja-JP" altLang="ja-JP" sz="4400" b="1" dirty="0">
              <a:solidFill>
                <a:srgbClr val="FF0000"/>
              </a:solidFill>
            </a:endParaRPr>
          </a:p>
          <a:p>
            <a:pPr lvl="1"/>
            <a:r>
              <a:rPr lang="en-US" altLang="ja-JP" b="1" dirty="0"/>
              <a:t>minimum spectrum allocation</a:t>
            </a:r>
          </a:p>
          <a:p>
            <a:pPr lvl="1"/>
            <a:r>
              <a:rPr lang="en-US" altLang="ja-JP" b="1" dirty="0">
                <a:solidFill>
                  <a:srgbClr val="FF0000"/>
                </a:solidFill>
              </a:rPr>
              <a:t>smallest maximum supported RF and BB UE BW without spectrum aggregation </a:t>
            </a:r>
            <a:endParaRPr lang="ja-JP" altLang="ja-JP" b="1" dirty="0">
              <a:solidFill>
                <a:srgbClr val="FF0000"/>
              </a:solidFill>
            </a:endParaRP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Energy efficiency for both BS and UE</a:t>
            </a:r>
            <a:endParaRPr lang="ja-JP" altLang="ja-JP" sz="4400" b="1" dirty="0">
              <a:highlight>
                <a:srgbClr val="FFFF00"/>
              </a:highlight>
            </a:endParaRPr>
          </a:p>
          <a:p>
            <a:pPr lvl="1"/>
            <a:r>
              <a:rPr lang="en-US" altLang="ja-JP" b="1" dirty="0"/>
              <a:t>Detection/tracking performance, latency, and complexity</a:t>
            </a:r>
            <a:endParaRPr lang="ja-JP" altLang="ja-JP" sz="4400" b="1" dirty="0"/>
          </a:p>
          <a:p>
            <a:pPr lvl="1"/>
            <a:r>
              <a:rPr lang="en-US" altLang="ja-JP" b="1" dirty="0"/>
              <a:t>Coverage target</a:t>
            </a:r>
            <a:endParaRPr lang="ja-JP" altLang="ja-JP" sz="4400" b="1" dirty="0"/>
          </a:p>
          <a:p>
            <a:pPr lvl="1"/>
            <a:r>
              <a:rPr lang="en-US" altLang="ja-JP" b="1" dirty="0"/>
              <a:t>Scalability to operate on the supported deployments and spectrum, </a:t>
            </a:r>
            <a:r>
              <a:rPr lang="en-US" altLang="ja-JP" b="1" dirty="0">
                <a:solidFill>
                  <a:srgbClr val="FF0000"/>
                </a:solidFill>
              </a:rPr>
              <a:t>considering different deployment scenarios</a:t>
            </a:r>
          </a:p>
          <a:p>
            <a:pPr lvl="1"/>
            <a:r>
              <a:rPr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Whether the same sync signal is to be used (or not) for different procedures</a:t>
            </a:r>
            <a:endParaRPr lang="ja-JP" altLang="ja-JP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lvl="1"/>
            <a:r>
              <a:rPr lang="en-US" altLang="ja-JP" b="1" dirty="0"/>
              <a:t>Note: Aspects impacting on the periodicity is to be discussed under AI11.5</a:t>
            </a:r>
            <a:endParaRPr lang="ja-JP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3786768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24612-A2CE-011E-3A7D-07A3581C3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F24E29-674A-8498-043E-EC102779A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BWP framework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96EB80-AD9C-291D-4503-AF8120863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Proposed observation 8.1c:</a:t>
            </a:r>
            <a:endParaRPr lang="ja-JP" altLang="ja-JP" b="1" dirty="0">
              <a:highlight>
                <a:srgbClr val="FFFF00"/>
              </a:highlight>
            </a:endParaRPr>
          </a:p>
          <a:p>
            <a:pPr lvl="0"/>
            <a:r>
              <a:rPr lang="en-US" altLang="ja-JP" b="1" dirty="0"/>
              <a:t>The lessons learned from NR BWP framework include, but not limited to</a:t>
            </a:r>
            <a:endParaRPr lang="ja-JP" altLang="ja-JP" sz="4800" b="1" dirty="0"/>
          </a:p>
          <a:p>
            <a:pPr lvl="1"/>
            <a:r>
              <a:rPr lang="en-US" altLang="ja-JP" b="1" dirty="0"/>
              <a:t>excessive BWP-specific BB/RF configuration parameters, which leads to UE long BWP switch latency</a:t>
            </a: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SCS switching under BWP framework is complicated</a:t>
            </a:r>
            <a:endParaRPr lang="ja-JP" altLang="ja-JP" sz="4000" b="1" dirty="0">
              <a:highlight>
                <a:srgbClr val="FFFF00"/>
              </a:highlight>
            </a:endParaRP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Some scenarios (e.g. non-overlapped BWPs) where </a:t>
            </a:r>
            <a:r>
              <a:rPr lang="en-US" altLang="ja-JP" b="1" dirty="0"/>
              <a:t>DCI-based BWP switching can have reliability issue</a:t>
            </a:r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lack of early RAN4 involvement, which caused sub-optimal design </a:t>
            </a:r>
            <a:endParaRPr lang="ja-JP" altLang="ja-JP" sz="4000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334616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63081-A503-4774-1FAF-F69CF3804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882812-86BB-09B3-23FD-53A9202B8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kumimoji="1" lang="en-US" altLang="ja-JP" u="sng" dirty="0"/>
              <a:t>Spectrum utilization and aggregation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B93CFA-55B7-32F8-1B6B-3FDB3E4C8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5749"/>
            <a:ext cx="10515600" cy="71371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400" b="1" dirty="0">
                <a:highlight>
                  <a:srgbClr val="FFFF00"/>
                </a:highlight>
              </a:rPr>
              <a:t>Proposed observation 9.1b:</a:t>
            </a:r>
            <a:endParaRPr lang="ja-JP" altLang="ja-JP" sz="2400" b="1" dirty="0">
              <a:highlight>
                <a:srgbClr val="FFFF00"/>
              </a:highlight>
            </a:endParaRPr>
          </a:p>
          <a:p>
            <a:pPr lvl="0"/>
            <a:r>
              <a:rPr lang="en-US" altLang="ja-JP" sz="2400" b="1" dirty="0"/>
              <a:t>The lessons learned from NR spectrum utilization and aggregation framework include, but not limited to</a:t>
            </a:r>
            <a:endParaRPr lang="ja-JP" altLang="ja-JP" sz="2400" b="1" dirty="0"/>
          </a:p>
          <a:p>
            <a:pPr lvl="1"/>
            <a:r>
              <a:rPr lang="en-US" altLang="ja-JP" b="1" dirty="0"/>
              <a:t>CA has been a beneficial feature in previous generations</a:t>
            </a:r>
          </a:p>
          <a:p>
            <a:pPr lvl="1"/>
            <a:r>
              <a:rPr lang="en-US" altLang="ja-JP" b="1" dirty="0"/>
              <a:t>Not all functionalities are available from initial release</a:t>
            </a:r>
          </a:p>
          <a:p>
            <a:pPr lvl="1"/>
            <a:r>
              <a:rPr lang="en-US" altLang="ja-JP" b="1" dirty="0"/>
              <a:t>Operating scenarios of CA and DC have some overlap</a:t>
            </a:r>
            <a:endParaRPr lang="ja-JP" altLang="ja-JP" b="1" dirty="0"/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Some functionalities are supported only on </a:t>
            </a:r>
            <a:r>
              <a:rPr lang="en-US" altLang="ja-JP" b="1" dirty="0" err="1">
                <a:highlight>
                  <a:srgbClr val="FFFF00"/>
                </a:highlight>
              </a:rPr>
              <a:t>Pcell</a:t>
            </a:r>
            <a:endParaRPr lang="en-US" altLang="ja-JP" b="1" dirty="0">
              <a:highlight>
                <a:srgbClr val="FFFF00"/>
              </a:highlight>
            </a:endParaRPr>
          </a:p>
          <a:p>
            <a:pPr lvl="1"/>
            <a:r>
              <a:rPr lang="en-US" altLang="ja-JP" b="1" dirty="0"/>
              <a:t>Slow and complex activation of additional carrier</a:t>
            </a:r>
            <a:endParaRPr lang="ja-JP" altLang="ja-JP" b="1" dirty="0"/>
          </a:p>
          <a:p>
            <a:pPr lvl="1"/>
            <a:r>
              <a:rPr lang="en-US" altLang="ja-JP" b="1" dirty="0">
                <a:highlight>
                  <a:srgbClr val="FFFF00"/>
                </a:highlight>
              </a:rPr>
              <a:t>Inefficiency from coupling DL and UL carriers for a cell</a:t>
            </a:r>
          </a:p>
          <a:p>
            <a:pPr lvl="1"/>
            <a:r>
              <a:rPr lang="en-US" altLang="ja-JP" b="1" dirty="0"/>
              <a:t>Utilizing fragmented spectrum is not considered well</a:t>
            </a:r>
            <a:endParaRPr lang="ja-JP" altLang="ja-JP" b="1" dirty="0"/>
          </a:p>
          <a:p>
            <a:pPr lvl="1"/>
            <a:r>
              <a:rPr lang="en-US" altLang="ja-JP" b="1" dirty="0"/>
              <a:t>Features (such as HARQ) defined per carrier leads to sub-optimal performance</a:t>
            </a:r>
          </a:p>
          <a:p>
            <a:pPr lvl="1"/>
            <a:r>
              <a:rPr lang="en-US" altLang="ja-JP" b="1" dirty="0" err="1"/>
              <a:t>Signalling</a:t>
            </a:r>
            <a:r>
              <a:rPr lang="en-US" altLang="ja-JP" b="1" dirty="0"/>
              <a:t>/configuration overhead and UE processing complexity of PHY channels due to per CC constraint</a:t>
            </a:r>
          </a:p>
          <a:p>
            <a:pPr lvl="1"/>
            <a:r>
              <a:rPr lang="en-US" altLang="ja-JP" b="1" dirty="0"/>
              <a:t>limited applicable scenario of SSB adaptation for </a:t>
            </a:r>
            <a:r>
              <a:rPr lang="en-US" altLang="ja-JP" b="1" dirty="0" err="1"/>
              <a:t>Scell</a:t>
            </a:r>
            <a:endParaRPr lang="ja-JP" altLang="ja-JP" b="1" dirty="0"/>
          </a:p>
          <a:p>
            <a:pPr lvl="1"/>
            <a:r>
              <a:rPr lang="en-US" altLang="ja-JP" b="1" dirty="0">
                <a:solidFill>
                  <a:srgbClr val="FF0000"/>
                </a:solidFill>
                <a:highlight>
                  <a:srgbClr val="FFFF00"/>
                </a:highlight>
              </a:rPr>
              <a:t>Late introduction of UL TX switching leads to restricted applicability/performance</a:t>
            </a:r>
            <a:endParaRPr lang="ja-JP" altLang="ja-JP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81894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F9D1A-D575-EF72-DA8E-E6C8B03D6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D3D9BC-8255-595F-419C-E76727676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558"/>
            <a:ext cx="10515600" cy="517191"/>
          </a:xfrm>
        </p:spPr>
        <p:txBody>
          <a:bodyPr>
            <a:normAutofit fontScale="90000"/>
          </a:bodyPr>
          <a:lstStyle/>
          <a:p>
            <a:r>
              <a:rPr lang="en-US" altLang="ja-JP" u="sng" dirty="0"/>
              <a:t>NTN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BC75B9E-4BDE-193E-4553-C30F69F09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168"/>
            <a:ext cx="10515600" cy="5883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>
                <a:highlight>
                  <a:srgbClr val="FFFF00"/>
                </a:highlight>
              </a:rPr>
              <a:t>Proposal 10.2a:</a:t>
            </a:r>
          </a:p>
          <a:p>
            <a:r>
              <a:rPr lang="en-US" altLang="ja-JP" b="1" dirty="0"/>
              <a:t>The aspects to consider for supporting NTN include, but not limited to</a:t>
            </a:r>
            <a:endParaRPr lang="ja-JP" altLang="ja-JP" sz="4800" b="1" dirty="0"/>
          </a:p>
          <a:p>
            <a:pPr lvl="1"/>
            <a:r>
              <a:rPr lang="en-US" altLang="ja-JP" sz="2200" b="1" dirty="0"/>
              <a:t>Initial access, including cell search and SSB periodicity</a:t>
            </a:r>
            <a:endParaRPr lang="ja-JP" altLang="ja-JP" sz="2200" b="1" dirty="0"/>
          </a:p>
          <a:p>
            <a:pPr lvl="1"/>
            <a:r>
              <a:rPr lang="en-US" altLang="ja-JP" sz="2200" b="1" dirty="0"/>
              <a:t>Coverage</a:t>
            </a:r>
          </a:p>
          <a:p>
            <a:pPr lvl="1"/>
            <a:r>
              <a:rPr lang="en-US" altLang="ja-JP" sz="2200" b="1" dirty="0"/>
              <a:t>Duplexing</a:t>
            </a:r>
            <a:endParaRPr lang="ja-JP" altLang="ja-JP" sz="2200" b="1" dirty="0"/>
          </a:p>
          <a:p>
            <a:pPr lvl="1"/>
            <a:r>
              <a:rPr lang="en-US" altLang="ja-JP" sz="2200" b="1" dirty="0"/>
              <a:t>Capacity</a:t>
            </a:r>
            <a:endParaRPr lang="ja-JP" altLang="ja-JP" sz="2200" b="1" dirty="0"/>
          </a:p>
          <a:p>
            <a:pPr lvl="1"/>
            <a:r>
              <a:rPr lang="en-US" altLang="ja-JP" sz="2200" b="1" dirty="0"/>
              <a:t>GNSS-less/resilient/</a:t>
            </a:r>
            <a:r>
              <a:rPr lang="en-US" altLang="ja-JP" sz="2200" b="1" dirty="0">
                <a:solidFill>
                  <a:srgbClr val="FF0000"/>
                </a:solidFill>
              </a:rPr>
              <a:t>based</a:t>
            </a:r>
            <a:r>
              <a:rPr lang="en-US" altLang="ja-JP" sz="2200" b="1" dirty="0"/>
              <a:t> operation</a:t>
            </a:r>
            <a:endParaRPr lang="ja-JP" altLang="ja-JP" sz="2200" b="1" dirty="0"/>
          </a:p>
          <a:p>
            <a:pPr lvl="1"/>
            <a:r>
              <a:rPr lang="en-US" altLang="ja-JP" sz="2200" b="1" dirty="0"/>
              <a:t>Large/varying doppler and propagation delay</a:t>
            </a:r>
            <a:endParaRPr lang="ja-JP" altLang="ja-JP" sz="2200" b="1" dirty="0"/>
          </a:p>
          <a:p>
            <a:pPr lvl="1"/>
            <a:r>
              <a:rPr lang="en-US" altLang="ja-JP" sz="2200" b="1" dirty="0"/>
              <a:t>Beamforming / beam management </a:t>
            </a:r>
            <a:r>
              <a:rPr lang="en-US" altLang="ja-JP" sz="2200" b="1" dirty="0">
                <a:solidFill>
                  <a:srgbClr val="FF0000"/>
                </a:solidFill>
              </a:rPr>
              <a:t>/ beam hopping</a:t>
            </a:r>
            <a:endParaRPr lang="ja-JP" altLang="ja-JP" sz="2200" b="1" dirty="0">
              <a:solidFill>
                <a:srgbClr val="FF0000"/>
              </a:solidFill>
            </a:endParaRPr>
          </a:p>
          <a:p>
            <a:pPr lvl="1"/>
            <a:r>
              <a:rPr lang="en-US" altLang="ja-JP" sz="2200" b="1" dirty="0">
                <a:highlight>
                  <a:srgbClr val="FFFF00"/>
                </a:highlight>
              </a:rPr>
              <a:t>NTN-TN and NTN-NTN mobility</a:t>
            </a:r>
            <a:endParaRPr lang="ja-JP" altLang="ja-JP" sz="2200" b="1" dirty="0">
              <a:highlight>
                <a:srgbClr val="FFFF00"/>
              </a:highlight>
            </a:endParaRPr>
          </a:p>
          <a:p>
            <a:pPr lvl="1"/>
            <a:r>
              <a:rPr lang="en-US" altLang="ja-JP" sz="2200" b="1" dirty="0">
                <a:highlight>
                  <a:srgbClr val="FFFF00"/>
                </a:highlight>
              </a:rPr>
              <a:t>TN-NTN in the same spectrum</a:t>
            </a:r>
            <a:endParaRPr lang="ja-JP" altLang="ja-JP" sz="2200" b="1" dirty="0">
              <a:highlight>
                <a:srgbClr val="FFFF00"/>
              </a:highlight>
            </a:endParaRPr>
          </a:p>
          <a:p>
            <a:pPr lvl="1"/>
            <a:r>
              <a:rPr lang="en-US" altLang="ja-JP" sz="2200" b="1" dirty="0">
                <a:highlight>
                  <a:srgbClr val="FFFF00"/>
                </a:highlight>
              </a:rPr>
              <a:t>6G NTN coexistence with IoT-NTN or NR-NTN in same beam</a:t>
            </a:r>
            <a:endParaRPr lang="ja-JP" altLang="ja-JP" sz="2200" b="1" dirty="0">
              <a:highlight>
                <a:srgbClr val="FFFF00"/>
              </a:highlight>
            </a:endParaRPr>
          </a:p>
          <a:p>
            <a:pPr lvl="1"/>
            <a:r>
              <a:rPr lang="en-US" altLang="ja-JP" sz="2200" b="1" dirty="0">
                <a:highlight>
                  <a:srgbClr val="FFFF00"/>
                </a:highlight>
              </a:rPr>
              <a:t>satellite moving</a:t>
            </a:r>
          </a:p>
        </p:txBody>
      </p:sp>
    </p:spTree>
    <p:extLst>
      <p:ext uri="{BB962C8B-B14F-4D97-AF65-F5344CB8AC3E}">
        <p14:creationId xmlns:p14="http://schemas.microsoft.com/office/powerpoint/2010/main" val="2618685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2ea9713-c968-4858-9aa6-4bad09b07315}" enabled="1" method="Privileged" siteId="{6786d483-f51b-44bd-b40a-6fe409a5265e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898</Words>
  <Application>Microsoft Office PowerPoint</Application>
  <PresentationFormat>ワイド画面</PresentationFormat>
  <Paragraphs>94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游ゴシック</vt:lpstr>
      <vt:lpstr>游ゴシック Light</vt:lpstr>
      <vt:lpstr>Arial</vt:lpstr>
      <vt:lpstr>Office テーマ</vt:lpstr>
      <vt:lpstr>Remaining issues on AI11.1 - overview of 6GR air interface</vt:lpstr>
      <vt:lpstr>Scalable 6GR design</vt:lpstr>
      <vt:lpstr>Smallest maximum supported UE BW</vt:lpstr>
      <vt:lpstr>Minimum spectrum allocation</vt:lpstr>
      <vt:lpstr>MRSS</vt:lpstr>
      <vt:lpstr>SS structure</vt:lpstr>
      <vt:lpstr>BWP framework</vt:lpstr>
      <vt:lpstr>Spectrum utilization and aggregation</vt:lpstr>
      <vt:lpstr>NTN</vt:lpstr>
      <vt:lpstr>OPEX/CAPEX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Shinya Kumagai (熊谷 慎也)</dc:creator>
  <cp:lastModifiedBy>Shinya Kumagai (熊谷 慎也)</cp:lastModifiedBy>
  <cp:revision>1</cp:revision>
  <dcterms:created xsi:type="dcterms:W3CDTF">2025-10-16T05:46:18Z</dcterms:created>
  <dcterms:modified xsi:type="dcterms:W3CDTF">2025-10-16T14:36:08Z</dcterms:modified>
</cp:coreProperties>
</file>