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041153-ADED-24B0-E54B-9F4C6B09D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345C0C0B-25E7-06E6-2CE6-9F570DF27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DAB3874E-0F10-9740-BABD-52E72A346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A4A1460-2580-57F5-A1B4-C271DCCA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623879"/>
              </p:ext>
            </p:extLst>
          </p:nvPr>
        </p:nvGraphicFramePr>
        <p:xfrm>
          <a:off x="139755" y="1123603"/>
          <a:ext cx="8856989" cy="5398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08:30 ~ 09:30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LS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</a:t>
                      </a:r>
                      <a:r>
                        <a:rPr kumimoji="0" lang="zh-CN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 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8.7.2</a:t>
                      </a:r>
                      <a:r>
                        <a:rPr kumimoji="0" lang="zh-CN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 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(15)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RRC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8.14.2 (60)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105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1050" b="1" dirty="0">
                          <a:highlight>
                            <a:srgbClr val="FFFF00"/>
                          </a:highlight>
                        </a:rPr>
                        <a:t>. LS (60)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1000" b="1" dirty="0">
                          <a:highlight>
                            <a:srgbClr val="FFFF00"/>
                          </a:highlight>
                        </a:rPr>
                        <a:t>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1000" b="1" dirty="0">
                          <a:highlight>
                            <a:srgbClr val="FFFF00"/>
                          </a:highlight>
                        </a:rPr>
                        <a:t>. 8.14.3(60)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(60)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4766</TotalTime>
  <Words>310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196</cp:revision>
  <dcterms:created xsi:type="dcterms:W3CDTF">2013-11-22T10:39:44Z</dcterms:created>
  <dcterms:modified xsi:type="dcterms:W3CDTF">2023-10-12T04:16:46Z</dcterms:modified>
</cp:coreProperties>
</file>