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2023-05-22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2023-05-22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E5E7B8-C7F9-54E9-4054-5B340323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7" y="834927"/>
            <a:ext cx="8699746" cy="51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75BC360-8BA1-2C89-4CC7-69C024B17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846852"/>
              </p:ext>
            </p:extLst>
          </p:nvPr>
        </p:nvGraphicFramePr>
        <p:xfrm>
          <a:off x="139755" y="1123603"/>
          <a:ext cx="8856985" cy="556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Friday (TBC)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9.2.2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(90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TR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9.2.2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TR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9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US" altLang="zh-CN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9.12.1 (40 </a:t>
                      </a: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(40 min)</a:t>
                      </a: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(30 min)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(30 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/>
                        <a:t>. </a:t>
                      </a:r>
                      <a:r>
                        <a:rPr lang="en-US" altLang="ja-JP" sz="800" b="1"/>
                        <a:t>9.2.4 (60 </a:t>
                      </a:r>
                      <a:r>
                        <a:rPr lang="en-US" altLang="ja-JP" sz="800" b="1" dirty="0"/>
                        <a:t>min)</a:t>
                      </a:r>
                      <a:endParaRPr lang="zh-CN" sz="8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7726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(60 min) 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</a:t>
                      </a:r>
                      <a:r>
                        <a:rPr lang="en-US" altLang="zh-CN" sz="800" b="1" dirty="0" err="1"/>
                        <a:t>RedCap</a:t>
                      </a:r>
                      <a:r>
                        <a:rPr lang="en-US" altLang="zh-CN" sz="800" b="1" dirty="0"/>
                        <a:t>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800" b="1" dirty="0"/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(90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(50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9.10.2 (40 min)</a:t>
                      </a:r>
                      <a:endParaRPr lang="en-US" altLang="ja-JP" sz="800" b="1" dirty="0"/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</TotalTime>
  <Words>321</Words>
  <Application>Microsoft Office PowerPoint</Application>
  <PresentationFormat>全屏显示(4:3)</PresentationFormat>
  <Paragraphs>74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180</cp:revision>
  <dcterms:created xsi:type="dcterms:W3CDTF">2013-11-22T10:39:44Z</dcterms:created>
  <dcterms:modified xsi:type="dcterms:W3CDTF">2023-05-22T02:54:13Z</dcterms:modified>
</cp:coreProperties>
</file>