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2023-05-22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2023-05-22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RAN#113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May.22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May.26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5E5E7B8-C7F9-54E9-4054-5B3403232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27" y="834927"/>
            <a:ext cx="8699746" cy="518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RAN#113 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May.22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May.26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75BC360-8BA1-2C89-4CC7-69C024B17D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984222"/>
              </p:ext>
            </p:extLst>
          </p:nvPr>
        </p:nvGraphicFramePr>
        <p:xfrm>
          <a:off x="139755" y="1123603"/>
          <a:ext cx="8856985" cy="5565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 dirty="0">
                          <a:effectLst/>
                        </a:rPr>
                        <a:t>Friday (TBC)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9.2.1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(50 min)</a:t>
                      </a: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00FFFF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(90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TR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R18 Mobility (60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. 9.10.1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r>
                        <a:rPr lang="en-US" altLang="ja-JP" sz="900" b="1" dirty="0"/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. </a:t>
                      </a:r>
                      <a:r>
                        <a:rPr lang="en-US" altLang="zh-CN" sz="900" b="1" dirty="0"/>
                        <a:t>9.2.2</a:t>
                      </a:r>
                      <a:r>
                        <a:rPr lang="en-US" altLang="ja-JP" sz="900" b="1" dirty="0"/>
                        <a:t> (60 min)</a:t>
                      </a:r>
                      <a:endParaRPr lang="zh-CN" alt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. </a:t>
                      </a:r>
                      <a:r>
                        <a:rPr lang="en-US" altLang="zh-CN" sz="900" b="1" dirty="0"/>
                        <a:t>TR</a:t>
                      </a:r>
                      <a:r>
                        <a:rPr lang="en-US" altLang="ja-JP" sz="900" b="1" dirty="0"/>
                        <a:t> (60 min)</a:t>
                      </a:r>
                      <a:endParaRPr lang="zh-CN" alt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900" b="1" dirty="0"/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kumimoji="0" lang="en-US" altLang="zh-CN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9.12.1 (40 </a:t>
                      </a: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9.12.2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(40 min)</a:t>
                      </a:r>
                      <a:endParaRPr kumimoji="0" lang="en-US" altLang="ja-JP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(30 min)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/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9.12.2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(30 min)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/>
                        <a:t>. </a:t>
                      </a:r>
                      <a:r>
                        <a:rPr lang="en-US" altLang="ja-JP" sz="800" b="1"/>
                        <a:t>9.2.4 (60 </a:t>
                      </a:r>
                      <a:r>
                        <a:rPr lang="en-US" altLang="ja-JP" sz="800" b="1" dirty="0"/>
                        <a:t>min)</a:t>
                      </a:r>
                      <a:endParaRPr lang="zh-CN" sz="8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/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77263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(60 min) 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R18 </a:t>
                      </a:r>
                      <a:r>
                        <a:rPr lang="en-US" altLang="zh-CN" sz="800" b="1" dirty="0" err="1"/>
                        <a:t>RedCap</a:t>
                      </a:r>
                      <a:r>
                        <a:rPr lang="en-US" altLang="zh-CN" sz="800" b="1" dirty="0"/>
                        <a:t> (60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800" b="1" dirty="0"/>
                        <a:t>. 9.6.1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18:00 ~ 19:30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R18 Mobility (90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. 9.10.1 (50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. 9.10.2 (40 min)</a:t>
                      </a:r>
                      <a:endParaRPr lang="en-US" altLang="ja-JP" sz="800" b="1" dirty="0"/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B458A176-E2D4-D130-2656-767B9EE4C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163" y="764704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Offline#1 (40)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0E664C5D-C7FE-FFAA-FCE9-26C33D277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1151" y="764704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Offline#2 (48)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2462</TotalTime>
  <Words>321</Words>
  <Application>Microsoft Office PowerPoint</Application>
  <PresentationFormat>全屏显示(4:3)</PresentationFormat>
  <Paragraphs>74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179</cp:revision>
  <dcterms:created xsi:type="dcterms:W3CDTF">2013-11-22T10:39:44Z</dcterms:created>
  <dcterms:modified xsi:type="dcterms:W3CDTF">2023-05-21T23:52:53Z</dcterms:modified>
</cp:coreProperties>
</file>