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2023-05-19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2023-05-19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9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RAN#113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May.22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May.26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5E5E7B8-C7F9-54E9-4054-5B3403232C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127" y="834927"/>
            <a:ext cx="8699746" cy="5188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RAN#113 </a:t>
            </a:r>
            <a:r>
              <a:rPr lang="en-US" altLang="zh-CN" sz="2000" b="1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Offline schedule for AIs of </a:t>
            </a:r>
            <a:r>
              <a:rPr lang="en-US" altLang="zh-CN" sz="2000" b="1" dirty="0" err="1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highlight>
                  <a:srgbClr val="00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May.22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May.26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75BC360-8BA1-2C89-4CC7-69C024B17D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165823"/>
              </p:ext>
            </p:extLst>
          </p:nvPr>
        </p:nvGraphicFramePr>
        <p:xfrm>
          <a:off x="139755" y="1123603"/>
          <a:ext cx="8856985" cy="5565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6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1786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 dirty="0">
                          <a:effectLst/>
                        </a:rPr>
                        <a:t>Friday (TBC)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9.2.1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(50 min)</a:t>
                      </a: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00FFFF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(90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9.2.1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TR (40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ja-JP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/>
                        <a:t>R18 Mobility (60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/>
                        <a:t>. 9.10.1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r>
                        <a:rPr lang="en-US" altLang="ja-JP" sz="900" b="1" dirty="0"/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/>
                        <a:t>. </a:t>
                      </a:r>
                      <a:r>
                        <a:rPr lang="en-US" altLang="zh-CN" sz="900" b="1" dirty="0"/>
                        <a:t>9.2.2</a:t>
                      </a:r>
                      <a:r>
                        <a:rPr lang="en-US" altLang="ja-JP" sz="900" b="1" dirty="0"/>
                        <a:t> (60 min)</a:t>
                      </a:r>
                      <a:endParaRPr lang="zh-CN" alt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(120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zh-CN" sz="1000" kern="100" dirty="0">
                        <a:effectLst/>
                        <a:highlight>
                          <a:srgbClr val="00FFFF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11:00 ~ 12:00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/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/>
                        <a:t>. </a:t>
                      </a:r>
                      <a:r>
                        <a:rPr lang="en-US" altLang="zh-CN" sz="900" b="1" dirty="0"/>
                        <a:t>TR</a:t>
                      </a:r>
                      <a:r>
                        <a:rPr lang="en-US" altLang="ja-JP" sz="900" b="1" dirty="0"/>
                        <a:t> (60 min)</a:t>
                      </a:r>
                      <a:endParaRPr lang="zh-CN" alt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900" b="1" dirty="0"/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kumimoji="0" lang="en-US" altLang="zh-CN" sz="8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9.12.1 (40 </a:t>
                      </a: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9.12.2 (40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(40 min)</a:t>
                      </a:r>
                      <a:endParaRPr kumimoji="0" lang="en-US" altLang="ja-JP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9.13.1 (30 min)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9.12.1 (40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/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9.12.2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(30 min)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Lunch break: 13:00 ~ 14:30</a:t>
                      </a:r>
                      <a:endParaRPr kumimoji="0" lang="zh-CN" alt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/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800" b="1" dirty="0"/>
                        <a:t>. 9.2.4.1 (60 min)</a:t>
                      </a:r>
                      <a:endParaRPr lang="zh-CN" sz="8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15:30 ~ 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16:30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/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9.14.3 (30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186587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772637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9.13.1 (60 min) 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/>
                        <a:t>R18 </a:t>
                      </a:r>
                      <a:r>
                        <a:rPr lang="en-US" altLang="zh-CN" sz="800" b="1" dirty="0" err="1"/>
                        <a:t>RedCap</a:t>
                      </a:r>
                      <a:r>
                        <a:rPr lang="en-US" altLang="zh-CN" sz="800" b="1" dirty="0"/>
                        <a:t> (60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ja-JP" sz="800" b="1" dirty="0"/>
                        <a:t>. 9.6.1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18:00 ~ 19:30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/>
                        <a:t>R18 Mobility (90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/>
                        <a:t>. 9.10.1 (50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800" b="1" dirty="0"/>
                        <a:t>. 9.10.2 (40 min)</a:t>
                      </a:r>
                      <a:endParaRPr lang="en-US" altLang="ja-JP" sz="800" b="1" dirty="0"/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14697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19:30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  <a:tr h="135822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09342"/>
                  </a:ext>
                </a:extLst>
              </a:tr>
            </a:tbl>
          </a:graphicData>
        </a:graphic>
      </p:graphicFrame>
      <p:sp>
        <p:nvSpPr>
          <p:cNvPr id="6" name="텍스트 상자 2">
            <a:extLst>
              <a:ext uri="{FF2B5EF4-FFF2-40B4-BE49-F238E27FC236}">
                <a16:creationId xmlns:a16="http://schemas.microsoft.com/office/drawing/2014/main" id="{B458A176-E2D4-D130-2656-767B9EE4CA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7163" y="764704"/>
            <a:ext cx="1303338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Offline#1 (40)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0E664C5D-C7FE-FFAA-FCE9-26C33D277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1151" y="764704"/>
            <a:ext cx="130333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Offline#2 (48)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2462</TotalTime>
  <Words>321</Words>
  <Application>Microsoft Office PowerPoint</Application>
  <PresentationFormat>全屏显示(4:3)</PresentationFormat>
  <Paragraphs>74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178</cp:revision>
  <dcterms:created xsi:type="dcterms:W3CDTF">2013-11-22T10:39:44Z</dcterms:created>
  <dcterms:modified xsi:type="dcterms:W3CDTF">2023-05-19T01:19:45Z</dcterms:modified>
</cp:coreProperties>
</file>