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1FC7F2-02A5-0521-9614-21E25D932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A8429E-7D65-02F9-C398-6D69E8B81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117534"/>
              </p:ext>
            </p:extLst>
          </p:nvPr>
        </p:nvGraphicFramePr>
        <p:xfrm>
          <a:off x="107504" y="1484784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D3D3D3"/>
                          </a:highlight>
                          <a:latin typeface="+mn-lt"/>
                          <a:ea typeface="+mn-ea"/>
                          <a:cs typeface="+mn-cs"/>
                        </a:rPr>
                        <a:t>21:30~22:30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C0C0C0"/>
                          </a:highlight>
                        </a:rPr>
                        <a:t>.9.10.1</a:t>
                      </a:r>
                      <a:endParaRPr lang="en-US" sz="9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.9.12.2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0" y="691039"/>
            <a:ext cx="91263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time, no email discussion and  draft folder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5624</TotalTime>
  <Words>233</Words>
  <Application>Microsoft Office PowerPoint</Application>
  <PresentationFormat>全屏显示(4:3)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199</cp:revision>
  <dcterms:created xsi:type="dcterms:W3CDTF">2013-11-22T10:39:44Z</dcterms:created>
  <dcterms:modified xsi:type="dcterms:W3CDTF">2023-04-19T03:42:03Z</dcterms:modified>
</cp:coreProperties>
</file>