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2" r:id="rId2"/>
    <p:sldId id="288" r:id="rId3"/>
    <p:sldId id="287" r:id="rId4"/>
    <p:sldId id="289" r:id="rId5"/>
    <p:sldId id="286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>
        <p:scale>
          <a:sx n="125" d="100"/>
          <a:sy n="125" d="100"/>
        </p:scale>
        <p:origin x="119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2023-04-18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2023-04-18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April.17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.21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B95FB3-679A-A7DC-1827-39FF5C66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558"/>
            <a:ext cx="9144000" cy="185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Week1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1FC7F2-02A5-0521-9614-21E25D932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Online schedule for GTW2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April.24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C7C41E-2CDF-2F0F-5A67-CC75E4322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9143"/>
            <a:ext cx="9144000" cy="185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Detailed Online schedule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Week2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7A8429E-7D65-02F9-C398-6D69E8B81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29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RAN#112bis-e Offline schedule for Week1&amp;2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33DCFFA-D063-2EFC-4593-7FCAAAF9F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616381"/>
              </p:ext>
            </p:extLst>
          </p:nvPr>
        </p:nvGraphicFramePr>
        <p:xfrm>
          <a:off x="107504" y="1484784"/>
          <a:ext cx="8928990" cy="4824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400">
                  <a:extLst>
                    <a:ext uri="{9D8B030D-6E8A-4147-A177-3AD203B41FA5}">
                      <a16:colId xmlns:a16="http://schemas.microsoft.com/office/drawing/2014/main" val="4085457339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559996389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906936405"/>
                    </a:ext>
                  </a:extLst>
                </a:gridCol>
                <a:gridCol w="991617">
                  <a:extLst>
                    <a:ext uri="{9D8B030D-6E8A-4147-A177-3AD203B41FA5}">
                      <a16:colId xmlns:a16="http://schemas.microsoft.com/office/drawing/2014/main" val="2336875715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3109512677"/>
                    </a:ext>
                  </a:extLst>
                </a:gridCol>
                <a:gridCol w="990510">
                  <a:extLst>
                    <a:ext uri="{9D8B030D-6E8A-4147-A177-3AD203B41FA5}">
                      <a16:colId xmlns:a16="http://schemas.microsoft.com/office/drawing/2014/main" val="161416955"/>
                    </a:ext>
                  </a:extLst>
                </a:gridCol>
                <a:gridCol w="989954">
                  <a:extLst>
                    <a:ext uri="{9D8B030D-6E8A-4147-A177-3AD203B41FA5}">
                      <a16:colId xmlns:a16="http://schemas.microsoft.com/office/drawing/2014/main" val="1202516576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1382019094"/>
                    </a:ext>
                  </a:extLst>
                </a:gridCol>
                <a:gridCol w="997714">
                  <a:extLst>
                    <a:ext uri="{9D8B030D-6E8A-4147-A177-3AD203B41FA5}">
                      <a16:colId xmlns:a16="http://schemas.microsoft.com/office/drawing/2014/main" val="746176781"/>
                    </a:ext>
                  </a:extLst>
                </a:gridCol>
              </a:tblGrid>
              <a:tr h="249752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 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Week 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43242"/>
                  </a:ext>
                </a:extLst>
              </a:tr>
              <a:tr h="4944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Friday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20:30~23:30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UTC 12:00~15:00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extLst>
                  <a:ext uri="{0D108BD9-81ED-4DB2-BD59-A6C34878D82A}">
                    <a16:rowId xmlns:a16="http://schemas.microsoft.com/office/drawing/2014/main" val="4072940210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Offline#1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20:30~21:30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6991372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D3D3D3"/>
                          </a:highlight>
                          <a:latin typeface="+mn-lt"/>
                          <a:ea typeface="+mn-ea"/>
                          <a:cs typeface="+mn-cs"/>
                        </a:rPr>
                        <a:t>21:30~22:30</a:t>
                      </a: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2870818979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  <a:highlight>
                          <a:srgbClr val="C0C0C0"/>
                        </a:highlight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586137059"/>
                  </a:ext>
                </a:extLst>
              </a:tr>
              <a:tr h="68005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Offline#2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20:30~21:30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20:30~21:30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12:00~13:00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906284845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C0C0C0"/>
                          </a:highlight>
                        </a:rPr>
                        <a:t>21:30~22:30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.9.12.1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21:30~22:30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21:30~22:30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13:00~14:00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3383824964"/>
                  </a:ext>
                </a:extLst>
              </a:tr>
              <a:tr h="6800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.9.12.2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D3D3D3"/>
                          </a:highlight>
                        </a:rPr>
                        <a:t>22:30~23:30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00FFFF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highlight>
                            <a:srgbClr val="FFFF00"/>
                          </a:highlight>
                        </a:rPr>
                        <a:t>14:00~15:00</a:t>
                      </a:r>
                      <a:endParaRPr lang="zh-CN" sz="1000" kern="10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highlight>
                            <a:srgbClr val="D3D3D3"/>
                          </a:highlight>
                        </a:rPr>
                        <a:t>14:00~15:00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2875" marR="52875" marT="0" marB="0"/>
                </a:tc>
                <a:extLst>
                  <a:ext uri="{0D108BD9-81ED-4DB2-BD59-A6C34878D82A}">
                    <a16:rowId xmlns:a16="http://schemas.microsoft.com/office/drawing/2014/main" val="649899719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06F73E9-5A41-2AA8-F4E1-788D93892F73}"/>
              </a:ext>
            </a:extLst>
          </p:cNvPr>
          <p:cNvSpPr txBox="1"/>
          <p:nvPr/>
        </p:nvSpPr>
        <p:spPr>
          <a:xfrm>
            <a:off x="0" y="691039"/>
            <a:ext cx="912635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Blue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Younsun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C0C0C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Gray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</a:t>
            </a:r>
            <a:r>
              <a:rPr lang="en-US" altLang="zh-CN" sz="11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Xiaodong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        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</a:rPr>
              <a:t>Yellow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</a:rPr>
              <a:t> time slots: David</a:t>
            </a:r>
          </a:p>
          <a:p>
            <a:pPr algn="just" latinLnBrk="1">
              <a:spcAft>
                <a:spcPts val="0"/>
              </a:spcAft>
            </a:pPr>
            <a:endParaRPr lang="en-US" altLang="zh-CN" sz="1100" b="0" i="0" dirty="0">
              <a:solidFill>
                <a:srgbClr val="000000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</a:endParaRPr>
          </a:p>
          <a:p>
            <a:pPr algn="just" latinLnBrk="1">
              <a:spcAft>
                <a:spcPts val="0"/>
              </a:spcAft>
            </a:pPr>
            <a:r>
              <a:rPr lang="en-US" altLang="zh-CN" sz="1100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Silent period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starts 12 hours before the offline session start time and ends 12 hours after the offline session start time, no email discussion and  draft folder</a:t>
            </a:r>
            <a:endParaRPr lang="en-US" altLang="zh-CN" sz="1100" b="0" i="0" dirty="0">
              <a:solidFill>
                <a:srgbClr val="000000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5178</TotalTime>
  <Words>232</Words>
  <Application>Microsoft Office PowerPoint</Application>
  <PresentationFormat>全屏显示(4:3)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Malgun Gothic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197</cp:revision>
  <dcterms:created xsi:type="dcterms:W3CDTF">2013-11-22T10:39:44Z</dcterms:created>
  <dcterms:modified xsi:type="dcterms:W3CDTF">2023-04-18T01:15:01Z</dcterms:modified>
</cp:coreProperties>
</file>