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82" r:id="rId2"/>
    <p:sldId id="288" r:id="rId3"/>
    <p:sldId id="287" r:id="rId4"/>
    <p:sldId id="289" r:id="rId5"/>
    <p:sldId id="286" r:id="rId6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 varScale="1">
        <p:scale>
          <a:sx n="117" d="100"/>
          <a:sy n="117" d="100"/>
        </p:scale>
        <p:origin x="148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2023-04-13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2023-04-13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157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Online schedule for GTW2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April.17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.21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4B95FB3-679A-A7DC-1827-39FF5C668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01558"/>
            <a:ext cx="9144000" cy="185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Detailed Online schedule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Week1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8178BB1-1B65-C5DE-9006-C524F26773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10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Online schedule for GTW2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April.24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.26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CC7C41E-2CDF-2F0F-5A67-CC75E4322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99143"/>
            <a:ext cx="9144000" cy="185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728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Detailed Online schedule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Week2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B2EB624-B7FB-4467-67DD-D02D32D62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629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Offline schedule for Week1&amp;2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33DCFFA-D063-2EFC-4593-7FCAAAF9F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868063"/>
              </p:ext>
            </p:extLst>
          </p:nvPr>
        </p:nvGraphicFramePr>
        <p:xfrm>
          <a:off x="107504" y="1291203"/>
          <a:ext cx="8928990" cy="48245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9400">
                  <a:extLst>
                    <a:ext uri="{9D8B030D-6E8A-4147-A177-3AD203B41FA5}">
                      <a16:colId xmlns:a16="http://schemas.microsoft.com/office/drawing/2014/main" val="4085457339"/>
                    </a:ext>
                  </a:extLst>
                </a:gridCol>
                <a:gridCol w="989954">
                  <a:extLst>
                    <a:ext uri="{9D8B030D-6E8A-4147-A177-3AD203B41FA5}">
                      <a16:colId xmlns:a16="http://schemas.microsoft.com/office/drawing/2014/main" val="559996389"/>
                    </a:ext>
                  </a:extLst>
                </a:gridCol>
                <a:gridCol w="991617">
                  <a:extLst>
                    <a:ext uri="{9D8B030D-6E8A-4147-A177-3AD203B41FA5}">
                      <a16:colId xmlns:a16="http://schemas.microsoft.com/office/drawing/2014/main" val="906936405"/>
                    </a:ext>
                  </a:extLst>
                </a:gridCol>
                <a:gridCol w="991617">
                  <a:extLst>
                    <a:ext uri="{9D8B030D-6E8A-4147-A177-3AD203B41FA5}">
                      <a16:colId xmlns:a16="http://schemas.microsoft.com/office/drawing/2014/main" val="2336875715"/>
                    </a:ext>
                  </a:extLst>
                </a:gridCol>
                <a:gridCol w="990510">
                  <a:extLst>
                    <a:ext uri="{9D8B030D-6E8A-4147-A177-3AD203B41FA5}">
                      <a16:colId xmlns:a16="http://schemas.microsoft.com/office/drawing/2014/main" val="3109512677"/>
                    </a:ext>
                  </a:extLst>
                </a:gridCol>
                <a:gridCol w="990510">
                  <a:extLst>
                    <a:ext uri="{9D8B030D-6E8A-4147-A177-3AD203B41FA5}">
                      <a16:colId xmlns:a16="http://schemas.microsoft.com/office/drawing/2014/main" val="161416955"/>
                    </a:ext>
                  </a:extLst>
                </a:gridCol>
                <a:gridCol w="989954">
                  <a:extLst>
                    <a:ext uri="{9D8B030D-6E8A-4147-A177-3AD203B41FA5}">
                      <a16:colId xmlns:a16="http://schemas.microsoft.com/office/drawing/2014/main" val="1202516576"/>
                    </a:ext>
                  </a:extLst>
                </a:gridCol>
                <a:gridCol w="997714">
                  <a:extLst>
                    <a:ext uri="{9D8B030D-6E8A-4147-A177-3AD203B41FA5}">
                      <a16:colId xmlns:a16="http://schemas.microsoft.com/office/drawing/2014/main" val="1382019094"/>
                    </a:ext>
                  </a:extLst>
                </a:gridCol>
                <a:gridCol w="997714">
                  <a:extLst>
                    <a:ext uri="{9D8B030D-6E8A-4147-A177-3AD203B41FA5}">
                      <a16:colId xmlns:a16="http://schemas.microsoft.com/office/drawing/2014/main" val="746176781"/>
                    </a:ext>
                  </a:extLst>
                </a:gridCol>
              </a:tblGrid>
              <a:tr h="249752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Week 1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Week 2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3543242"/>
                  </a:ext>
                </a:extLst>
              </a:tr>
              <a:tr h="4944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Monday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Friday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extLst>
                  <a:ext uri="{0D108BD9-81ED-4DB2-BD59-A6C34878D82A}">
                    <a16:rowId xmlns:a16="http://schemas.microsoft.com/office/drawing/2014/main" val="4072940210"/>
                  </a:ext>
                </a:extLst>
              </a:tr>
              <a:tr h="680053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Offline#1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20:30~21:30</a:t>
                      </a: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12:00~13:00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12:00~13:00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699137279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2870818979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22:30~23:30</a:t>
                      </a:r>
                      <a:endParaRPr lang="zh-CN" sz="1000" kern="100" dirty="0">
                        <a:effectLst/>
                        <a:highlight>
                          <a:srgbClr val="C0C0C0"/>
                        </a:highlight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586137059"/>
                  </a:ext>
                </a:extLst>
              </a:tr>
              <a:tr h="680053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Offline#2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chemeClr val="dk1"/>
                          </a:solidFill>
                          <a:effectLst/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20:30~21:30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20:30~21:30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906284845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21:30~22:30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383824964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14:00~15:00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649899719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A06F73E9-5A41-2AA8-F4E1-788D93892F73}"/>
              </a:ext>
            </a:extLst>
          </p:cNvPr>
          <p:cNvSpPr txBox="1"/>
          <p:nvPr/>
        </p:nvSpPr>
        <p:spPr>
          <a:xfrm>
            <a:off x="177282" y="691039"/>
            <a:ext cx="8949071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spcAft>
                <a:spcPts val="0"/>
              </a:spcAft>
            </a:pP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Blue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</a:t>
            </a:r>
            <a:r>
              <a:rPr lang="en-US" altLang="zh-CN" sz="11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Younsun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       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Gray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</a:t>
            </a:r>
            <a:r>
              <a:rPr lang="en-US" altLang="zh-CN" sz="11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Xiaodong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        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Yellow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David</a:t>
            </a:r>
          </a:p>
          <a:p>
            <a:pPr algn="just" latinLnBrk="1">
              <a:spcAft>
                <a:spcPts val="0"/>
              </a:spcAft>
            </a:pPr>
            <a:endParaRPr lang="en-US" altLang="zh-CN" sz="1100" b="0" i="0" dirty="0">
              <a:solidFill>
                <a:srgbClr val="000000"/>
              </a:solidFill>
              <a:effectLst/>
              <a:latin typeface="Arial" panose="020B0604020202020204" pitchFamily="34" charset="0"/>
              <a:ea typeface="Malgun Gothic" panose="020B0503020000020004" pitchFamily="34" charset="-127"/>
            </a:endParaRPr>
          </a:p>
          <a:p>
            <a:pPr algn="just" latinLnBrk="1">
              <a:spcAft>
                <a:spcPts val="0"/>
              </a:spcAft>
            </a:pPr>
            <a:r>
              <a:rPr lang="en-US" altLang="zh-CN" sz="11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Silent period</a:t>
            </a:r>
            <a:r>
              <a:rPr lang="zh-CN" alt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：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starts 12 hours before the offline session start time and ends 12 hours after the offline session start time</a:t>
            </a:r>
            <a:endParaRPr lang="en-US" altLang="zh-CN" sz="1100" b="0" i="0" dirty="0">
              <a:solidFill>
                <a:srgbClr val="000000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5993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3438</TotalTime>
  <Words>221</Words>
  <Application>Microsoft Office PowerPoint</Application>
  <PresentationFormat>全屏显示(4:3)</PresentationFormat>
  <Paragraphs>124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Malgun Gothic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192</cp:revision>
  <dcterms:created xsi:type="dcterms:W3CDTF">2013-11-22T10:39:44Z</dcterms:created>
  <dcterms:modified xsi:type="dcterms:W3CDTF">2023-04-13T08:06:17Z</dcterms:modified>
</cp:coreProperties>
</file>