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44" r:id="rId3"/>
    <p:sldId id="343" r:id="rId4"/>
    <p:sldId id="341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5143D0-640B-A8A7-DE54-297FD5926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9607F2-509C-D125-E4F8-029BA3597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2 (Oct 17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2B0889-7DC1-4049-A4C3-F4145A885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5" y="2641640"/>
            <a:ext cx="9144000" cy="157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5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2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17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46B746-AC6D-D1F7-8424-65E44AF38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9052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178</cp:revision>
  <dcterms:created xsi:type="dcterms:W3CDTF">2013-11-22T10:39:44Z</dcterms:created>
  <dcterms:modified xsi:type="dcterms:W3CDTF">2022-10-17T01:27:59Z</dcterms:modified>
</cp:coreProperties>
</file>