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9" r:id="rId2"/>
    <p:sldId id="344" r:id="rId3"/>
    <p:sldId id="343" r:id="rId4"/>
    <p:sldId id="341" r:id="rId5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25143D0-640B-A8A7-DE54-297FD5926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9607F2-509C-D125-E4F8-029BA3597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2 (Oct 17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5751FD-D4EA-D7CF-2A4C-EA4163144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1640"/>
            <a:ext cx="9144000" cy="157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5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2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17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19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46B746-AC6D-D1F7-8424-65E44AF38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16" y="1365325"/>
            <a:ext cx="8663167" cy="41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9051</TotalTime>
  <Words>48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177</cp:revision>
  <dcterms:created xsi:type="dcterms:W3CDTF">2013-11-22T10:39:44Z</dcterms:created>
  <dcterms:modified xsi:type="dcterms:W3CDTF">2022-10-16T07:43:06Z</dcterms:modified>
</cp:coreProperties>
</file>