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41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5143D0-640B-A8A7-DE54-297FD592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9607F2-509C-D125-E4F8-029BA3597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6212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174</cp:revision>
  <dcterms:created xsi:type="dcterms:W3CDTF">2013-11-22T10:39:44Z</dcterms:created>
  <dcterms:modified xsi:type="dcterms:W3CDTF">2022-10-13T15:27:49Z</dcterms:modified>
</cp:coreProperties>
</file>