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341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2022-10-09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CD0E8DF-3DDF-5B3C-4F6B-F7D91E39D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9225"/>
            <a:ext cx="9144000" cy="15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B8B199D-0874-AEFD-9A7F-CE14B5F64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42" y="1347394"/>
            <a:ext cx="8865854" cy="422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9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4308</TotalTime>
  <Words>24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169</cp:revision>
  <dcterms:created xsi:type="dcterms:W3CDTF">2013-11-22T10:39:44Z</dcterms:created>
  <dcterms:modified xsi:type="dcterms:W3CDTF">2022-10-09T07:32:30Z</dcterms:modified>
</cp:coreProperties>
</file>