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79" r:id="rId2"/>
    <p:sldId id="282" r:id="rId3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763" autoAdjust="0"/>
    <p:restoredTop sz="94819" autoAdjust="0"/>
  </p:normalViewPr>
  <p:slideViewPr>
    <p:cSldViewPr>
      <p:cViewPr varScale="1">
        <p:scale>
          <a:sx n="105" d="100"/>
          <a:sy n="105" d="100"/>
        </p:scale>
        <p:origin x="142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2022-08-25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2022-08-25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>
            <a:extLst>
              <a:ext uri="{FF2B5EF4-FFF2-40B4-BE49-F238E27FC236}">
                <a16:creationId xmlns:a16="http://schemas.microsoft.com/office/drawing/2014/main" id="{0A74647F-18D6-46DA-BCCA-FC3698B69A18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RAN#110 Online schedule for session 2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26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4E15CE9-AAD5-02FD-2860-FF7695D4F1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41" y="1267780"/>
            <a:ext cx="8925318" cy="4322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761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>
            <a:extLst>
              <a:ext uri="{FF2B5EF4-FFF2-40B4-BE49-F238E27FC236}">
                <a16:creationId xmlns:a16="http://schemas.microsoft.com/office/drawing/2014/main" id="{9ADDFE7D-680D-ACFC-D4EA-1F4C0B7CE3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148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8B815500-DA0A-EFC5-890F-9FD81E31D8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4868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43F3AA2-A56D-0E9E-1D71-E2512FB49A81}"/>
              </a:ext>
            </a:extLst>
          </p:cNvPr>
          <p:cNvSpPr txBox="1"/>
          <p:nvPr/>
        </p:nvSpPr>
        <p:spPr>
          <a:xfrm>
            <a:off x="107504" y="110210"/>
            <a:ext cx="68685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RAN1#110 Offline Session Schedule</a:t>
            </a:r>
            <a:endParaRPr lang="zh-CN" altLang="en-US" sz="2400" dirty="0"/>
          </a:p>
        </p:txBody>
      </p:sp>
      <p:sp>
        <p:nvSpPr>
          <p:cNvPr id="11" name="텍스트 상자 2">
            <a:extLst>
              <a:ext uri="{FF2B5EF4-FFF2-40B4-BE49-F238E27FC236}">
                <a16:creationId xmlns:a16="http://schemas.microsoft.com/office/drawing/2014/main" id="{9C397811-9899-2B61-D94F-6348A9FA2C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9340" y="727518"/>
            <a:ext cx="1303338" cy="285750"/>
          </a:xfrm>
          <a:prstGeom prst="rect">
            <a:avLst/>
          </a:prstGeom>
          <a:solidFill>
            <a:srgbClr val="F7CAA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Guillaume 1&amp;2 (100)</a:t>
            </a:r>
            <a:endParaRPr kumimoji="0" lang="en-US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Text Box 2">
            <a:extLst>
              <a:ext uri="{FF2B5EF4-FFF2-40B4-BE49-F238E27FC236}">
                <a16:creationId xmlns:a16="http://schemas.microsoft.com/office/drawing/2014/main" id="{09AFBB8F-D377-1E82-A8C7-6440D3C355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33328" y="727518"/>
            <a:ext cx="1303337" cy="285750"/>
          </a:xfrm>
          <a:prstGeom prst="rect">
            <a:avLst/>
          </a:prstGeom>
          <a:solidFill>
            <a:srgbClr val="9CC2E5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Spot (54)</a:t>
            </a:r>
            <a:endParaRPr kumimoji="0" lang="en-US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6DEFA898-1AF2-951A-D769-B15E9DC8A2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9732779"/>
              </p:ext>
            </p:extLst>
          </p:nvPr>
        </p:nvGraphicFramePr>
        <p:xfrm>
          <a:off x="107504" y="1124744"/>
          <a:ext cx="8928988" cy="5714454"/>
        </p:xfrm>
        <a:graphic>
          <a:graphicData uri="http://schemas.openxmlformats.org/drawingml/2006/table">
            <a:tbl>
              <a:tblPr firstRow="1" firstCol="1" bandRow="1"/>
              <a:tblGrid>
                <a:gridCol w="557118">
                  <a:extLst>
                    <a:ext uri="{9D8B030D-6E8A-4147-A177-3AD203B41FA5}">
                      <a16:colId xmlns:a16="http://schemas.microsoft.com/office/drawing/2014/main" val="2482741569"/>
                    </a:ext>
                  </a:extLst>
                </a:gridCol>
                <a:gridCol w="835966">
                  <a:extLst>
                    <a:ext uri="{9D8B030D-6E8A-4147-A177-3AD203B41FA5}">
                      <a16:colId xmlns:a16="http://schemas.microsoft.com/office/drawing/2014/main" val="2396470317"/>
                    </a:ext>
                  </a:extLst>
                </a:gridCol>
                <a:gridCol w="836548">
                  <a:extLst>
                    <a:ext uri="{9D8B030D-6E8A-4147-A177-3AD203B41FA5}">
                      <a16:colId xmlns:a16="http://schemas.microsoft.com/office/drawing/2014/main" val="3649275351"/>
                    </a:ext>
                  </a:extLst>
                </a:gridCol>
                <a:gridCol w="837130">
                  <a:extLst>
                    <a:ext uri="{9D8B030D-6E8A-4147-A177-3AD203B41FA5}">
                      <a16:colId xmlns:a16="http://schemas.microsoft.com/office/drawing/2014/main" val="2642172394"/>
                    </a:ext>
                  </a:extLst>
                </a:gridCol>
                <a:gridCol w="837709">
                  <a:extLst>
                    <a:ext uri="{9D8B030D-6E8A-4147-A177-3AD203B41FA5}">
                      <a16:colId xmlns:a16="http://schemas.microsoft.com/office/drawing/2014/main" val="2794896347"/>
                    </a:ext>
                  </a:extLst>
                </a:gridCol>
                <a:gridCol w="837130">
                  <a:extLst>
                    <a:ext uri="{9D8B030D-6E8A-4147-A177-3AD203B41FA5}">
                      <a16:colId xmlns:a16="http://schemas.microsoft.com/office/drawing/2014/main" val="1494942653"/>
                    </a:ext>
                  </a:extLst>
                </a:gridCol>
                <a:gridCol w="837709">
                  <a:extLst>
                    <a:ext uri="{9D8B030D-6E8A-4147-A177-3AD203B41FA5}">
                      <a16:colId xmlns:a16="http://schemas.microsoft.com/office/drawing/2014/main" val="3108951627"/>
                    </a:ext>
                  </a:extLst>
                </a:gridCol>
                <a:gridCol w="837130">
                  <a:extLst>
                    <a:ext uri="{9D8B030D-6E8A-4147-A177-3AD203B41FA5}">
                      <a16:colId xmlns:a16="http://schemas.microsoft.com/office/drawing/2014/main" val="2215696512"/>
                    </a:ext>
                  </a:extLst>
                </a:gridCol>
                <a:gridCol w="837709">
                  <a:extLst>
                    <a:ext uri="{9D8B030D-6E8A-4147-A177-3AD203B41FA5}">
                      <a16:colId xmlns:a16="http://schemas.microsoft.com/office/drawing/2014/main" val="3378044122"/>
                    </a:ext>
                  </a:extLst>
                </a:gridCol>
                <a:gridCol w="837130">
                  <a:extLst>
                    <a:ext uri="{9D8B030D-6E8A-4147-A177-3AD203B41FA5}">
                      <a16:colId xmlns:a16="http://schemas.microsoft.com/office/drawing/2014/main" val="1120497426"/>
                    </a:ext>
                  </a:extLst>
                </a:gridCol>
                <a:gridCol w="837709">
                  <a:extLst>
                    <a:ext uri="{9D8B030D-6E8A-4147-A177-3AD203B41FA5}">
                      <a16:colId xmlns:a16="http://schemas.microsoft.com/office/drawing/2014/main" val="3025780555"/>
                    </a:ext>
                  </a:extLst>
                </a:gridCol>
              </a:tblGrid>
              <a:tr h="22110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Thursday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Friday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8991636"/>
                  </a:ext>
                </a:extLst>
              </a:tr>
              <a:tr h="60143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08:00 ~ 09:30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Pos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MC-Enh</a:t>
                      </a:r>
                      <a:b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</a:b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(60 min)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NWC RPT (30 min)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Redcap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Complexity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AI/ML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9.2.1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8047486"/>
                  </a:ext>
                </a:extLst>
              </a:tr>
              <a:tr h="53688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09:30 ~ 10:30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Duplex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eRedcap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9.6.1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R17 8.8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AI/ML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9.2.2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3074268"/>
                  </a:ext>
                </a:extLst>
              </a:tr>
              <a:tr h="189358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Morning coffee break: 10:30 ~ 11:00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7599170"/>
                  </a:ext>
                </a:extLst>
              </a:tr>
              <a:tr h="53688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11:00 ~ 12:00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NW EnSav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eRedcap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9.6.2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AI/ML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9.2.4, 9.2.3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2581033"/>
                  </a:ext>
                </a:extLst>
              </a:tr>
              <a:tr h="53688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12:00 ~ 13:00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XR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NWC Repeater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Sidelink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AI/ML(9.2.1, 9.2.2) 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8787493"/>
                  </a:ext>
                </a:extLst>
              </a:tr>
              <a:tr h="189358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Lunch break: 13:00 ~ 14:30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702092"/>
                  </a:ext>
                </a:extLst>
              </a:tr>
              <a:tr h="53688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14:30 ~ 15:30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R17 Coverage enhancement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R17 Sidelink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IoT NTN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R17 eIAB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Redcap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等线" panose="02010600030101010101" pitchFamily="2" charset="-122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rowSpan="5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FFFFF"/>
                    </a:solidFill>
                  </a:tcPr>
                </a:tc>
                <a:tc rowSpan="5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8375834"/>
                  </a:ext>
                </a:extLst>
              </a:tr>
              <a:tr h="54306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15:30 ~ 16:30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R17 UE power saving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NR-NTN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MIMO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DSS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Redcap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Coverage impact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AI/ML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9.2.3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5679301"/>
                  </a:ext>
                </a:extLst>
              </a:tr>
              <a:tr h="189358">
                <a:tc gridSpan="9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                 Afternoon coffee break: 16:30 ~ 17:00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6003284"/>
                  </a:ext>
                </a:extLst>
              </a:tr>
              <a:tr h="53688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17:00 ~ 18:00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R17 URLLC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R17 MBS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MIMO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Pos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AI/ML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9.2.4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5158882"/>
                  </a:ext>
                </a:extLst>
              </a:tr>
              <a:tr h="66514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18:00 ~ 19:30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R17 MIMO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DSS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AI/ML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9.2.1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9.2.2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3697217"/>
                  </a:ext>
                </a:extLst>
              </a:tr>
              <a:tr h="189358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All sessions end at 19:30 – no exceptions</a:t>
                      </a:r>
                      <a:endParaRPr lang="zh-CN" sz="105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97268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9324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4314</TotalTime>
  <Words>238</Words>
  <Application>Microsoft Office PowerPoint</Application>
  <PresentationFormat>全屏显示(4:3)</PresentationFormat>
  <Paragraphs>102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Malgun Gothic</vt:lpstr>
      <vt:lpstr>等线</vt:lpstr>
      <vt:lpstr>微软雅黑</vt:lpstr>
      <vt:lpstr>Arial</vt:lpstr>
      <vt:lpstr>Arial Narrow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157</cp:revision>
  <dcterms:created xsi:type="dcterms:W3CDTF">2013-11-22T10:39:44Z</dcterms:created>
  <dcterms:modified xsi:type="dcterms:W3CDTF">2022-08-24T16:33:17Z</dcterms:modified>
</cp:coreProperties>
</file>