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279" r:id="rId2"/>
    <p:sldId id="336" r:id="rId3"/>
    <p:sldId id="337" r:id="rId4"/>
    <p:sldId id="338" r:id="rId5"/>
  </p:sldIdLst>
  <p:sldSz cx="9144000" cy="6858000" type="screen4x3"/>
  <p:notesSz cx="6807200" cy="9939338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31">
          <p15:clr>
            <a:srgbClr val="A4A3A4"/>
          </p15:clr>
        </p15:guide>
        <p15:guide id="2" pos="2144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85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6274" autoAdjust="0"/>
  </p:normalViewPr>
  <p:slideViewPr>
    <p:cSldViewPr>
      <p:cViewPr varScale="1">
        <p:scale>
          <a:sx n="159" d="100"/>
          <a:sy n="159" d="100"/>
        </p:scale>
        <p:origin x="1860" y="7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6" d="100"/>
          <a:sy n="86" d="100"/>
        </p:scale>
        <p:origin x="-3846" y="-78"/>
      </p:cViewPr>
      <p:guideLst>
        <p:guide orient="horz" pos="3131"/>
        <p:guide pos="2144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55838" y="0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083C879-19C5-415C-80C3-68DD1B28E7CD}" type="datetimeFigureOut">
              <a:rPr lang="zh-CN" altLang="en-US" smtClean="0"/>
              <a:pPr/>
              <a:t>2022-05-15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440646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55838" y="9440646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490B210-C5DA-4FAD-94F1-AF12B25671C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2163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55838" y="0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B544D2-1DAF-4E83-B4AD-A714AD8C10A4}" type="datetimeFigureOut">
              <a:rPr lang="zh-CN" altLang="en-US" smtClean="0"/>
              <a:pPr/>
              <a:t>2022-05-15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920750" y="746125"/>
            <a:ext cx="4965700" cy="37258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0720" y="4721186"/>
            <a:ext cx="5445760" cy="447270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440646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55838" y="9440646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11FC909-066C-4B05-9C35-BAA4741A9EA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63082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未标题-2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764" y="0"/>
            <a:ext cx="914047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ppt模板-02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8" name="TextBox 7"/>
          <p:cNvSpPr txBox="1"/>
          <p:nvPr userDrawn="1"/>
        </p:nvSpPr>
        <p:spPr>
          <a:xfrm>
            <a:off x="8748464" y="6608385"/>
            <a:ext cx="39553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24173ED6-4A69-4FA8-8A09-51FC87ACF5D8}" type="slidenum">
              <a:rPr lang="zh-CN" altLang="en-US" sz="1200" b="1" smtClean="0">
                <a:solidFill>
                  <a:schemeClr val="accent3"/>
                </a:solidFill>
                <a:latin typeface="微软雅黑" pitchFamily="34" charset="-122"/>
                <a:ea typeface="微软雅黑" pitchFamily="34" charset="-122"/>
              </a:rPr>
              <a:pPr algn="r"/>
              <a:t>‹#›</a:t>
            </a:fld>
            <a:endParaRPr lang="zh-CN" altLang="en-US" sz="1200" b="1" dirty="0">
              <a:solidFill>
                <a:schemeClr val="accent3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457200" y="963058"/>
            <a:ext cx="8229600" cy="4680520"/>
          </a:xfrm>
          <a:prstGeom prst="rect">
            <a:avLst/>
          </a:prstGeom>
        </p:spPr>
        <p:txBody>
          <a:bodyPr/>
          <a:lstStyle>
            <a:lvl1pPr>
              <a:lnSpc>
                <a:spcPct val="150000"/>
              </a:lnSpc>
              <a:defRPr sz="2400">
                <a:latin typeface="微软雅黑" pitchFamily="34" charset="-122"/>
                <a:ea typeface="微软雅黑" pitchFamily="34" charset="-122"/>
              </a:defRPr>
            </a:lvl1pPr>
            <a:lvl2pPr>
              <a:lnSpc>
                <a:spcPct val="150000"/>
              </a:lnSpc>
              <a:defRPr sz="2000">
                <a:latin typeface="微软雅黑" pitchFamily="34" charset="-122"/>
                <a:ea typeface="微软雅黑" pitchFamily="34" charset="-122"/>
              </a:defRPr>
            </a:lvl2pPr>
            <a:lvl3pPr>
              <a:lnSpc>
                <a:spcPct val="150000"/>
              </a:lnSpc>
              <a:defRPr sz="1700">
                <a:latin typeface="微软雅黑" pitchFamily="34" charset="-122"/>
                <a:ea typeface="微软雅黑" pitchFamily="34" charset="-122"/>
              </a:defRPr>
            </a:lvl3pPr>
            <a:lvl4pPr>
              <a:defRPr>
                <a:latin typeface="微软雅黑" pitchFamily="34" charset="-122"/>
                <a:ea typeface="微软雅黑" pitchFamily="34" charset="-122"/>
              </a:defRPr>
            </a:lvl4pPr>
            <a:lvl5pPr>
              <a:defRPr>
                <a:latin typeface="微软雅黑" pitchFamily="34" charset="-122"/>
                <a:ea typeface="微软雅黑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ppt模板-03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제목 1">
            <a:extLst>
              <a:ext uri="{FF2B5EF4-FFF2-40B4-BE49-F238E27FC236}">
                <a16:creationId xmlns:a16="http://schemas.microsoft.com/office/drawing/2014/main" id="{0A74647F-18D6-46DA-BCCA-FC3698B69A18}"/>
              </a:ext>
            </a:extLst>
          </p:cNvPr>
          <p:cNvSpPr txBox="1">
            <a:spLocks/>
          </p:cNvSpPr>
          <p:nvPr/>
        </p:nvSpPr>
        <p:spPr>
          <a:xfrm>
            <a:off x="9235" y="116632"/>
            <a:ext cx="7488832" cy="493183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GTW 2 Schedule for Week 1 (May 9 ~ 13)</a:t>
            </a:r>
            <a:endParaRPr lang="en-US" sz="2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04617FF9-9C9B-69A5-446F-AE062B73EED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545" y="2904511"/>
            <a:ext cx="9144000" cy="1172561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749D6B40-58CD-6C46-8881-E29369E60DA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5967" y="2264938"/>
            <a:ext cx="8432320" cy="6600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276154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1">
            <a:extLst>
              <a:ext uri="{FF2B5EF4-FFF2-40B4-BE49-F238E27FC236}">
                <a16:creationId xmlns:a16="http://schemas.microsoft.com/office/drawing/2014/main" id="{B154C54B-2875-6B61-AEF0-30E60314E22B}"/>
              </a:ext>
            </a:extLst>
          </p:cNvPr>
          <p:cNvSpPr txBox="1">
            <a:spLocks/>
          </p:cNvSpPr>
          <p:nvPr/>
        </p:nvSpPr>
        <p:spPr>
          <a:xfrm>
            <a:off x="107504" y="116632"/>
            <a:ext cx="8636000" cy="493183"/>
          </a:xfr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Detailed Schedule for GTW2 Week 1 (May 9 ~ 13)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944F0211-6CB0-A6DB-211A-41CE7405C90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0416" y="1365325"/>
            <a:ext cx="8663167" cy="412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161027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C411A570-97BD-B763-196F-3260A62B115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496" y="2805997"/>
            <a:ext cx="9036496" cy="1231358"/>
          </a:xfrm>
          <a:prstGeom prst="rect">
            <a:avLst/>
          </a:prstGeom>
        </p:spPr>
      </p:pic>
      <p:sp>
        <p:nvSpPr>
          <p:cNvPr id="4" name="제목 1">
            <a:extLst>
              <a:ext uri="{FF2B5EF4-FFF2-40B4-BE49-F238E27FC236}">
                <a16:creationId xmlns:a16="http://schemas.microsoft.com/office/drawing/2014/main" id="{03F90193-D43B-A628-227C-9F514AA49479}"/>
              </a:ext>
            </a:extLst>
          </p:cNvPr>
          <p:cNvSpPr txBox="1">
            <a:spLocks/>
          </p:cNvSpPr>
          <p:nvPr/>
        </p:nvSpPr>
        <p:spPr>
          <a:xfrm>
            <a:off x="9235" y="116632"/>
            <a:ext cx="7488832" cy="493183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GTW 2 Schedule for Week 2 (May 16 ~ 20)</a:t>
            </a:r>
            <a:endParaRPr lang="en-US" sz="2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987246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ADEDA7E7-3FCD-EF52-E697-B5EBAFF28BE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0416" y="1365325"/>
            <a:ext cx="8663167" cy="4127350"/>
          </a:xfrm>
          <a:prstGeom prst="rect">
            <a:avLst/>
          </a:prstGeom>
        </p:spPr>
      </p:pic>
      <p:sp>
        <p:nvSpPr>
          <p:cNvPr id="4" name="제목 1">
            <a:extLst>
              <a:ext uri="{FF2B5EF4-FFF2-40B4-BE49-F238E27FC236}">
                <a16:creationId xmlns:a16="http://schemas.microsoft.com/office/drawing/2014/main" id="{B2AD5BBF-E6DB-8C0D-1C0F-428B48FBE29E}"/>
              </a:ext>
            </a:extLst>
          </p:cNvPr>
          <p:cNvSpPr txBox="1">
            <a:spLocks/>
          </p:cNvSpPr>
          <p:nvPr/>
        </p:nvSpPr>
        <p:spPr>
          <a:xfrm>
            <a:off x="107504" y="116632"/>
            <a:ext cx="7632848" cy="493183"/>
          </a:xfr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Detailed Schedule for GTW2 Week 1 (May 16 ~ 20)</a:t>
            </a:r>
          </a:p>
        </p:txBody>
      </p:sp>
    </p:spTree>
    <p:extLst>
      <p:ext uri="{BB962C8B-B14F-4D97-AF65-F5344CB8AC3E}">
        <p14:creationId xmlns:p14="http://schemas.microsoft.com/office/powerpoint/2010/main" val="70548818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2408</TotalTime>
  <Words>48</Words>
  <Application>Microsoft Office PowerPoint</Application>
  <PresentationFormat>全屏显示(4:3)</PresentationFormat>
  <Paragraphs>4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8" baseType="lpstr">
      <vt:lpstr>微软雅黑</vt:lpstr>
      <vt:lpstr>Arial</vt:lpstr>
      <vt:lpstr>Calibri</vt:lpstr>
      <vt:lpstr>Office 主题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cmcc</dc:creator>
  <cp:lastModifiedBy>cmcc</cp:lastModifiedBy>
  <cp:revision>158</cp:revision>
  <dcterms:created xsi:type="dcterms:W3CDTF">2013-11-22T10:39:44Z</dcterms:created>
  <dcterms:modified xsi:type="dcterms:W3CDTF">2022-05-15T13:07:22Z</dcterms:modified>
</cp:coreProperties>
</file>