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3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59" d="100"/>
          <a:sy n="159" d="100"/>
        </p:scale>
        <p:origin x="1860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2022-05-10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2022-05-10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2 Schedule for Week 1 (May 9 ~ 13)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617FF9-9C9B-69A5-446F-AE062B73E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5" y="2904511"/>
            <a:ext cx="9144000" cy="117256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9D6B40-58CD-6C46-8881-E29369E60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67" y="2264938"/>
            <a:ext cx="8432320" cy="6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B154C54B-2875-6B61-AEF0-30E60314E22B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GTW2 Week 1 (May 9 ~ 13)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44F0211-6CB0-A6DB-211A-41CE7405C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10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</TotalTime>
  <Words>24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157</cp:revision>
  <dcterms:created xsi:type="dcterms:W3CDTF">2013-11-22T10:39:44Z</dcterms:created>
  <dcterms:modified xsi:type="dcterms:W3CDTF">2022-05-10T12:43:07Z</dcterms:modified>
</cp:coreProperties>
</file>