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  <p:sldId id="33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</a:t>
            </a:r>
            <a:r>
              <a:rPr lang="en-US" altLang="ja-JP" sz="1200" b="1" dirty="0" smtClean="0"/>
              <a:t>30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</a:t>
            </a:r>
            <a:r>
              <a:rPr lang="en-US" altLang="ja-JP" sz="1200" b="1" dirty="0" smtClean="0"/>
              <a:t>50 </a:t>
            </a:r>
            <a:r>
              <a:rPr lang="en-US" altLang="ja-JP" sz="12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R18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2 (May 16 ~ May 20)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9.1.3.2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9.3.3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R16 URLLC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[109-e-R16-URLLC-01]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9.1.4.2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9.3.1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8.3.2 (Intra-UE mux A)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8.3.1 (HARQ)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9.10.2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NW </a:t>
            </a:r>
            <a:r>
              <a:rPr lang="en-US" altLang="ja-JP" sz="1400" b="1" dirty="0" err="1"/>
              <a:t>EnSav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9.7.1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Repeater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9.8.2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XR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9.11.2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9.1.1.1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9.1.4.1</a:t>
            </a:r>
            <a:endParaRPr kumimoji="0" lang="en-US" altLang="ja-JP" sz="1200" b="1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9.1.4.2</a:t>
            </a:r>
            <a:endParaRPr kumimoji="0" lang="en-US" altLang="ja-JP" sz="1200" b="1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Multi-Carrier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R18 Duplex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</p:spTree>
    <p:extLst>
      <p:ext uri="{BB962C8B-B14F-4D97-AF65-F5344CB8AC3E}">
        <p14:creationId xmlns:p14="http://schemas.microsoft.com/office/powerpoint/2010/main" val="93413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98414</TotalTime>
  <Words>933</Words>
  <Application>Microsoft Office PowerPoint</Application>
  <PresentationFormat>와이드스크린</PresentationFormat>
  <Paragraphs>254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Detailed Schedule for GTW1 Week 2 (May 16 ~ May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576</cp:revision>
  <dcterms:created xsi:type="dcterms:W3CDTF">2019-02-14T07:06:45Z</dcterms:created>
  <dcterms:modified xsi:type="dcterms:W3CDTF">2022-05-19T10:39:01Z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