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5" r:id="rId3"/>
    <p:sldId id="33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R18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1122239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2 (May 16 ~ May 20)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R16 URLLC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[109-e-R16-URLLC-01]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9.3.1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8.3.2 (Intra-UE mux 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9.10.2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9.1.4.X?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93413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98414</TotalTime>
  <Words>712</Words>
  <Application>Microsoft Office PowerPoint</Application>
  <PresentationFormat>Widescreen</PresentationFormat>
  <Paragraphs>254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굴림</vt:lpstr>
      <vt:lpstr>맑은 고딕</vt:lpstr>
      <vt:lpstr>ＭＳ Ｐゴシック</vt:lpstr>
      <vt:lpstr>ＭＳ Ｐゴシック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Detailed Schedule for GTW1 Week 2 (May 16 ~ May 20)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Huawei</cp:lastModifiedBy>
  <cp:revision>575</cp:revision>
  <dcterms:created xsi:type="dcterms:W3CDTF">2019-02-14T07:06:45Z</dcterms:created>
  <dcterms:modified xsi:type="dcterms:W3CDTF">2022-05-18T16:18:33Z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